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0"/>
  </p:notesMasterIdLst>
  <p:handoutMasterIdLst>
    <p:handoutMasterId r:id="rId11"/>
  </p:handoutMasterIdLst>
  <p:sldIdLst>
    <p:sldId id="737" r:id="rId2"/>
    <p:sldId id="747" r:id="rId3"/>
    <p:sldId id="748" r:id="rId4"/>
    <p:sldId id="749" r:id="rId5"/>
    <p:sldId id="750" r:id="rId6"/>
    <p:sldId id="751" r:id="rId7"/>
    <p:sldId id="752" r:id="rId8"/>
    <p:sldId id="753" r:id="rId9"/>
  </p:sldIdLst>
  <p:sldSz cx="12195175" cy="6859588"/>
  <p:notesSz cx="9928225" cy="6797675"/>
  <p:defaultTextStyle>
    <a:defPPr>
      <a:defRPr lang="ru-RU"/>
    </a:defPPr>
    <a:lvl1pPr algn="l" rtl="0" fontAlgn="base">
      <a:spcBef>
        <a:spcPct val="0"/>
      </a:spcBef>
      <a:spcAft>
        <a:spcPct val="0"/>
      </a:spcAft>
      <a:defRPr sz="2400" kern="1200">
        <a:solidFill>
          <a:srgbClr val="FF0000"/>
        </a:solidFill>
        <a:latin typeface="Verdana" pitchFamily="34" charset="0"/>
        <a:ea typeface="+mn-ea"/>
        <a:cs typeface="Arial" charset="0"/>
      </a:defRPr>
    </a:lvl1pPr>
    <a:lvl2pPr marL="544388" algn="l" rtl="0" fontAlgn="base">
      <a:spcBef>
        <a:spcPct val="0"/>
      </a:spcBef>
      <a:spcAft>
        <a:spcPct val="0"/>
      </a:spcAft>
      <a:defRPr sz="2400" kern="1200">
        <a:solidFill>
          <a:srgbClr val="FF0000"/>
        </a:solidFill>
        <a:latin typeface="Verdana" pitchFamily="34" charset="0"/>
        <a:ea typeface="+mn-ea"/>
        <a:cs typeface="Arial" charset="0"/>
      </a:defRPr>
    </a:lvl2pPr>
    <a:lvl3pPr marL="1088776" algn="l" rtl="0" fontAlgn="base">
      <a:spcBef>
        <a:spcPct val="0"/>
      </a:spcBef>
      <a:spcAft>
        <a:spcPct val="0"/>
      </a:spcAft>
      <a:defRPr sz="2400" kern="1200">
        <a:solidFill>
          <a:srgbClr val="FF0000"/>
        </a:solidFill>
        <a:latin typeface="Verdana" pitchFamily="34" charset="0"/>
        <a:ea typeface="+mn-ea"/>
        <a:cs typeface="Arial" charset="0"/>
      </a:defRPr>
    </a:lvl3pPr>
    <a:lvl4pPr marL="1633164" algn="l" rtl="0" fontAlgn="base">
      <a:spcBef>
        <a:spcPct val="0"/>
      </a:spcBef>
      <a:spcAft>
        <a:spcPct val="0"/>
      </a:spcAft>
      <a:defRPr sz="2400" kern="1200">
        <a:solidFill>
          <a:srgbClr val="FF0000"/>
        </a:solidFill>
        <a:latin typeface="Verdana" pitchFamily="34" charset="0"/>
        <a:ea typeface="+mn-ea"/>
        <a:cs typeface="Arial" charset="0"/>
      </a:defRPr>
    </a:lvl4pPr>
    <a:lvl5pPr marL="2177552" algn="l" rtl="0" fontAlgn="base">
      <a:spcBef>
        <a:spcPct val="0"/>
      </a:spcBef>
      <a:spcAft>
        <a:spcPct val="0"/>
      </a:spcAft>
      <a:defRPr sz="2400" kern="1200">
        <a:solidFill>
          <a:srgbClr val="FF0000"/>
        </a:solidFill>
        <a:latin typeface="Verdana" pitchFamily="34" charset="0"/>
        <a:ea typeface="+mn-ea"/>
        <a:cs typeface="Arial" charset="0"/>
      </a:defRPr>
    </a:lvl5pPr>
    <a:lvl6pPr marL="2721940" algn="l" defTabSz="1088776" rtl="0" eaLnBrk="1" latinLnBrk="0" hangingPunct="1">
      <a:defRPr sz="2400" kern="1200">
        <a:solidFill>
          <a:srgbClr val="FF0000"/>
        </a:solidFill>
        <a:latin typeface="Verdana" pitchFamily="34" charset="0"/>
        <a:ea typeface="+mn-ea"/>
        <a:cs typeface="Arial" charset="0"/>
      </a:defRPr>
    </a:lvl6pPr>
    <a:lvl7pPr marL="3266328" algn="l" defTabSz="1088776" rtl="0" eaLnBrk="1" latinLnBrk="0" hangingPunct="1">
      <a:defRPr sz="2400" kern="1200">
        <a:solidFill>
          <a:srgbClr val="FF0000"/>
        </a:solidFill>
        <a:latin typeface="Verdana" pitchFamily="34" charset="0"/>
        <a:ea typeface="+mn-ea"/>
        <a:cs typeface="Arial" charset="0"/>
      </a:defRPr>
    </a:lvl7pPr>
    <a:lvl8pPr marL="3810716" algn="l" defTabSz="1088776" rtl="0" eaLnBrk="1" latinLnBrk="0" hangingPunct="1">
      <a:defRPr sz="2400" kern="1200">
        <a:solidFill>
          <a:srgbClr val="FF0000"/>
        </a:solidFill>
        <a:latin typeface="Verdana" pitchFamily="34" charset="0"/>
        <a:ea typeface="+mn-ea"/>
        <a:cs typeface="Arial" charset="0"/>
      </a:defRPr>
    </a:lvl8pPr>
    <a:lvl9pPr marL="4355104" algn="l" defTabSz="1088776" rtl="0" eaLnBrk="1" latinLnBrk="0" hangingPunct="1">
      <a:defRPr sz="2400" kern="1200">
        <a:solidFill>
          <a:srgbClr val="FF0000"/>
        </a:solidFill>
        <a:latin typeface="Verdana" pitchFamily="34" charset="0"/>
        <a:ea typeface="+mn-ea"/>
        <a:cs typeface="Arial" charset="0"/>
      </a:defRPr>
    </a:lvl9pPr>
  </p:defaultTextStyle>
  <p:extLst>
    <p:ext uri="{EFAFB233-063F-42B5-8137-9DF3F51BA10A}">
      <p15:sldGuideLst xmlns="" xmlns:p15="http://schemas.microsoft.com/office/powerpoint/2012/main">
        <p15:guide id="1" orient="horz" pos="2161">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EB"/>
    <a:srgbClr val="F6E7E6"/>
    <a:srgbClr val="FFFF93"/>
    <a:srgbClr val="ECF9E7"/>
    <a:srgbClr val="F0F3EA"/>
    <a:srgbClr val="DCE6D2"/>
    <a:srgbClr val="DDE9F7"/>
    <a:srgbClr val="009644"/>
    <a:srgbClr val="FF999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152" autoAdjust="0"/>
    <p:restoredTop sz="96947" autoAdjust="0"/>
  </p:normalViewPr>
  <p:slideViewPr>
    <p:cSldViewPr>
      <p:cViewPr>
        <p:scale>
          <a:sx n="117" d="100"/>
          <a:sy n="117" d="100"/>
        </p:scale>
        <p:origin x="-102" y="-102"/>
      </p:cViewPr>
      <p:guideLst>
        <p:guide orient="horz" pos="2161"/>
        <p:guide pos="3841"/>
      </p:guideLst>
    </p:cSldViewPr>
  </p:slideViewPr>
  <p:outlineViewPr>
    <p:cViewPr>
      <p:scale>
        <a:sx n="33" d="100"/>
        <a:sy n="33" d="100"/>
      </p:scale>
      <p:origin x="0" y="18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302495" cy="339884"/>
          </a:xfrm>
          <a:prstGeom prst="rect">
            <a:avLst/>
          </a:prstGeom>
        </p:spPr>
        <p:txBody>
          <a:bodyPr vert="horz" lIns="91010" tIns="45505" rIns="91010" bIns="45505" rtlCol="0"/>
          <a:lstStyle>
            <a:lvl1pPr algn="l" fontAlgn="auto">
              <a:spcBef>
                <a:spcPts val="0"/>
              </a:spcBef>
              <a:spcAft>
                <a:spcPts val="0"/>
              </a:spcAft>
              <a:defRPr sz="1200" b="0">
                <a:solidFill>
                  <a:schemeClr val="tx1"/>
                </a:solidFill>
                <a:latin typeface="+mn-lt"/>
                <a:cs typeface="+mn-cs"/>
              </a:defRPr>
            </a:lvl1pPr>
          </a:lstStyle>
          <a:p>
            <a:pPr>
              <a:defRPr/>
            </a:pPr>
            <a:endParaRPr lang="ru-RU"/>
          </a:p>
        </p:txBody>
      </p:sp>
      <p:sp>
        <p:nvSpPr>
          <p:cNvPr id="3" name="Дата 2"/>
          <p:cNvSpPr>
            <a:spLocks noGrp="1"/>
          </p:cNvSpPr>
          <p:nvPr>
            <p:ph type="dt" sz="quarter" idx="1"/>
          </p:nvPr>
        </p:nvSpPr>
        <p:spPr>
          <a:xfrm>
            <a:off x="5624146" y="0"/>
            <a:ext cx="4302494" cy="339884"/>
          </a:xfrm>
          <a:prstGeom prst="rect">
            <a:avLst/>
          </a:prstGeom>
        </p:spPr>
        <p:txBody>
          <a:bodyPr vert="horz" lIns="91010" tIns="45505" rIns="91010" bIns="45505" rtlCol="0"/>
          <a:lstStyle>
            <a:lvl1pPr algn="r" fontAlgn="auto">
              <a:spcBef>
                <a:spcPts val="0"/>
              </a:spcBef>
              <a:spcAft>
                <a:spcPts val="0"/>
              </a:spcAft>
              <a:defRPr sz="1200" b="0">
                <a:solidFill>
                  <a:schemeClr val="tx1"/>
                </a:solidFill>
                <a:latin typeface="+mn-lt"/>
                <a:cs typeface="+mn-cs"/>
              </a:defRPr>
            </a:lvl1pPr>
          </a:lstStyle>
          <a:p>
            <a:pPr>
              <a:defRPr/>
            </a:pPr>
            <a:fld id="{238AE029-F010-47F7-9DC1-E76188C4493E}" type="datetimeFigureOut">
              <a:rPr lang="ru-RU"/>
              <a:pPr>
                <a:defRPr/>
              </a:pPr>
              <a:t>30.05.2022</a:t>
            </a:fld>
            <a:endParaRPr lang="ru-RU"/>
          </a:p>
        </p:txBody>
      </p:sp>
      <p:sp>
        <p:nvSpPr>
          <p:cNvPr id="4" name="Нижний колонтитул 3"/>
          <p:cNvSpPr>
            <a:spLocks noGrp="1"/>
          </p:cNvSpPr>
          <p:nvPr>
            <p:ph type="ftr" sz="quarter" idx="2"/>
          </p:nvPr>
        </p:nvSpPr>
        <p:spPr>
          <a:xfrm>
            <a:off x="1" y="6456218"/>
            <a:ext cx="4302495" cy="339884"/>
          </a:xfrm>
          <a:prstGeom prst="rect">
            <a:avLst/>
          </a:prstGeom>
        </p:spPr>
        <p:txBody>
          <a:bodyPr vert="horz" lIns="91010" tIns="45505" rIns="91010" bIns="45505" rtlCol="0" anchor="b"/>
          <a:lstStyle>
            <a:lvl1pPr algn="l" fontAlgn="auto">
              <a:spcBef>
                <a:spcPts val="0"/>
              </a:spcBef>
              <a:spcAft>
                <a:spcPts val="0"/>
              </a:spcAft>
              <a:defRPr sz="1200" b="0">
                <a:solidFill>
                  <a:schemeClr val="tx1"/>
                </a:solidFill>
                <a:latin typeface="+mn-lt"/>
                <a:cs typeface="+mn-cs"/>
              </a:defRPr>
            </a:lvl1pPr>
          </a:lstStyle>
          <a:p>
            <a:pPr>
              <a:defRPr/>
            </a:pPr>
            <a:endParaRPr lang="ru-RU"/>
          </a:p>
        </p:txBody>
      </p:sp>
      <p:sp>
        <p:nvSpPr>
          <p:cNvPr id="5" name="Номер слайда 4"/>
          <p:cNvSpPr>
            <a:spLocks noGrp="1"/>
          </p:cNvSpPr>
          <p:nvPr>
            <p:ph type="sldNum" sz="quarter" idx="3"/>
          </p:nvPr>
        </p:nvSpPr>
        <p:spPr>
          <a:xfrm>
            <a:off x="5624146" y="6456218"/>
            <a:ext cx="4302494" cy="339884"/>
          </a:xfrm>
          <a:prstGeom prst="rect">
            <a:avLst/>
          </a:prstGeom>
        </p:spPr>
        <p:txBody>
          <a:bodyPr vert="horz" lIns="91010" tIns="45505" rIns="91010" bIns="45505" rtlCol="0" anchor="b"/>
          <a:lstStyle>
            <a:lvl1pPr algn="r" fontAlgn="auto">
              <a:spcBef>
                <a:spcPts val="0"/>
              </a:spcBef>
              <a:spcAft>
                <a:spcPts val="0"/>
              </a:spcAft>
              <a:defRPr sz="1200" b="0">
                <a:solidFill>
                  <a:schemeClr val="tx1"/>
                </a:solidFill>
                <a:latin typeface="+mn-lt"/>
                <a:cs typeface="+mn-cs"/>
              </a:defRPr>
            </a:lvl1pPr>
          </a:lstStyle>
          <a:p>
            <a:pPr>
              <a:defRPr/>
            </a:pPr>
            <a:fld id="{2B9FFB5F-C8A9-4B74-893F-FD3837F1F3F9}" type="slidenum">
              <a:rPr lang="ru-RU"/>
              <a:pPr>
                <a:defRPr/>
              </a:pPr>
              <a:t>‹#›</a:t>
            </a:fld>
            <a:endParaRPr lang="ru-RU"/>
          </a:p>
        </p:txBody>
      </p:sp>
    </p:spTree>
    <p:extLst>
      <p:ext uri="{BB962C8B-B14F-4D97-AF65-F5344CB8AC3E}">
        <p14:creationId xmlns:p14="http://schemas.microsoft.com/office/powerpoint/2010/main" val="1207157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1" y="0"/>
            <a:ext cx="4302495" cy="339884"/>
          </a:xfrm>
          <a:prstGeom prst="rect">
            <a:avLst/>
          </a:prstGeom>
          <a:noFill/>
          <a:ln>
            <a:noFill/>
          </a:ln>
          <a:effectLst/>
        </p:spPr>
        <p:txBody>
          <a:bodyPr vert="horz" wrap="square" lIns="91010" tIns="45505" rIns="91010" bIns="45505" numCol="1" anchor="t" anchorCtr="0" compatLnSpc="1">
            <a:prstTxWarp prst="textNoShape">
              <a:avLst/>
            </a:prstTxWarp>
          </a:bodyPr>
          <a:lstStyle>
            <a:lvl1pPr eaLnBrk="0" hangingPunct="0">
              <a:defRPr sz="1200" b="1"/>
            </a:lvl1pPr>
          </a:lstStyle>
          <a:p>
            <a:pPr>
              <a:defRPr/>
            </a:pPr>
            <a:endParaRPr lang="ru-RU" dirty="0"/>
          </a:p>
        </p:txBody>
      </p:sp>
      <p:sp>
        <p:nvSpPr>
          <p:cNvPr id="60419" name="Rectangle 3"/>
          <p:cNvSpPr>
            <a:spLocks noGrp="1" noChangeArrowheads="1"/>
          </p:cNvSpPr>
          <p:nvPr>
            <p:ph type="dt" idx="1"/>
          </p:nvPr>
        </p:nvSpPr>
        <p:spPr bwMode="auto">
          <a:xfrm>
            <a:off x="5624146" y="0"/>
            <a:ext cx="4302494" cy="339884"/>
          </a:xfrm>
          <a:prstGeom prst="rect">
            <a:avLst/>
          </a:prstGeom>
          <a:noFill/>
          <a:ln>
            <a:noFill/>
          </a:ln>
          <a:effectLst/>
        </p:spPr>
        <p:txBody>
          <a:bodyPr vert="horz" wrap="square" lIns="91010" tIns="45505" rIns="91010" bIns="45505" numCol="1" anchor="t" anchorCtr="0" compatLnSpc="1">
            <a:prstTxWarp prst="textNoShape">
              <a:avLst/>
            </a:prstTxWarp>
          </a:bodyPr>
          <a:lstStyle>
            <a:lvl1pPr algn="r" eaLnBrk="0" hangingPunct="0">
              <a:defRPr sz="1200" b="1"/>
            </a:lvl1pPr>
          </a:lstStyle>
          <a:p>
            <a:pPr>
              <a:defRPr/>
            </a:pPr>
            <a:fld id="{B97DBF17-2317-4324-A986-363D727113C5}" type="datetimeFigureOut">
              <a:rPr lang="ru-RU" smtClean="0"/>
              <a:pPr>
                <a:defRPr/>
              </a:pPr>
              <a:t>30.05.2022</a:t>
            </a:fld>
            <a:endParaRPr lang="ru-RU" dirty="0"/>
          </a:p>
        </p:txBody>
      </p:sp>
      <p:sp>
        <p:nvSpPr>
          <p:cNvPr id="109572" name="Rectangle 4"/>
          <p:cNvSpPr>
            <a:spLocks noGrp="1" noRot="1" noChangeAspect="1" noChangeArrowheads="1" noTextEdit="1"/>
          </p:cNvSpPr>
          <p:nvPr>
            <p:ph type="sldImg" idx="2"/>
          </p:nvPr>
        </p:nvSpPr>
        <p:spPr bwMode="auto">
          <a:xfrm>
            <a:off x="2698750" y="509588"/>
            <a:ext cx="4530725"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993615" y="3228895"/>
            <a:ext cx="7942580" cy="3058954"/>
          </a:xfrm>
          <a:prstGeom prst="rect">
            <a:avLst/>
          </a:prstGeom>
          <a:noFill/>
          <a:ln>
            <a:noFill/>
          </a:ln>
          <a:effectLst/>
        </p:spPr>
        <p:txBody>
          <a:bodyPr vert="horz" wrap="square" lIns="91010" tIns="45505" rIns="91010" bIns="45505"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0422" name="Rectangle 6"/>
          <p:cNvSpPr>
            <a:spLocks noGrp="1" noChangeArrowheads="1"/>
          </p:cNvSpPr>
          <p:nvPr>
            <p:ph type="ftr" sz="quarter" idx="4"/>
          </p:nvPr>
        </p:nvSpPr>
        <p:spPr bwMode="auto">
          <a:xfrm>
            <a:off x="1" y="6456218"/>
            <a:ext cx="4302495" cy="339884"/>
          </a:xfrm>
          <a:prstGeom prst="rect">
            <a:avLst/>
          </a:prstGeom>
          <a:noFill/>
          <a:ln>
            <a:noFill/>
          </a:ln>
          <a:effectLst/>
        </p:spPr>
        <p:txBody>
          <a:bodyPr vert="horz" wrap="square" lIns="91010" tIns="45505" rIns="91010" bIns="45505" numCol="1" anchor="b" anchorCtr="0" compatLnSpc="1">
            <a:prstTxWarp prst="textNoShape">
              <a:avLst/>
            </a:prstTxWarp>
          </a:bodyPr>
          <a:lstStyle>
            <a:lvl1pPr eaLnBrk="0" hangingPunct="0">
              <a:defRPr sz="1200" b="1"/>
            </a:lvl1pPr>
          </a:lstStyle>
          <a:p>
            <a:pPr>
              <a:defRPr/>
            </a:pPr>
            <a:endParaRPr lang="ru-RU" dirty="0"/>
          </a:p>
        </p:txBody>
      </p:sp>
      <p:sp>
        <p:nvSpPr>
          <p:cNvPr id="60423" name="Rectangle 7"/>
          <p:cNvSpPr>
            <a:spLocks noGrp="1" noChangeArrowheads="1"/>
          </p:cNvSpPr>
          <p:nvPr>
            <p:ph type="sldNum" sz="quarter" idx="5"/>
          </p:nvPr>
        </p:nvSpPr>
        <p:spPr bwMode="auto">
          <a:xfrm>
            <a:off x="5624146" y="6456218"/>
            <a:ext cx="4302494" cy="339884"/>
          </a:xfrm>
          <a:prstGeom prst="rect">
            <a:avLst/>
          </a:prstGeom>
          <a:noFill/>
          <a:ln>
            <a:noFill/>
          </a:ln>
          <a:effectLst/>
        </p:spPr>
        <p:txBody>
          <a:bodyPr vert="horz" wrap="square" lIns="91010" tIns="45505" rIns="91010" bIns="45505" numCol="1" anchor="b" anchorCtr="0" compatLnSpc="1">
            <a:prstTxWarp prst="textNoShape">
              <a:avLst/>
            </a:prstTxWarp>
          </a:bodyPr>
          <a:lstStyle>
            <a:lvl1pPr algn="r" eaLnBrk="0" hangingPunct="0">
              <a:defRPr sz="1200" b="1"/>
            </a:lvl1pPr>
          </a:lstStyle>
          <a:p>
            <a:pPr>
              <a:defRPr/>
            </a:pPr>
            <a:fld id="{A0EA824A-ECAA-4660-A371-1DD77E95C13F}" type="slidenum">
              <a:rPr lang="ru-RU" smtClean="0"/>
              <a:pPr>
                <a:defRPr/>
              </a:pPr>
              <a:t>‹#›</a:t>
            </a:fld>
            <a:endParaRPr lang="ru-RU" dirty="0"/>
          </a:p>
        </p:txBody>
      </p:sp>
    </p:spTree>
    <p:extLst>
      <p:ext uri="{BB962C8B-B14F-4D97-AF65-F5344CB8AC3E}">
        <p14:creationId xmlns:p14="http://schemas.microsoft.com/office/powerpoint/2010/main" val="1188593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Calibri" pitchFamily="34" charset="0"/>
        <a:ea typeface="+mn-ea"/>
        <a:cs typeface="+mn-cs"/>
      </a:defRPr>
    </a:lvl1pPr>
    <a:lvl2pPr marL="544388" algn="l" rtl="0" eaLnBrk="0" fontAlgn="base" hangingPunct="0">
      <a:spcBef>
        <a:spcPct val="30000"/>
      </a:spcBef>
      <a:spcAft>
        <a:spcPct val="0"/>
      </a:spcAft>
      <a:defRPr sz="1400" kern="1200">
        <a:solidFill>
          <a:schemeClr val="tx1"/>
        </a:solidFill>
        <a:latin typeface="Calibri" pitchFamily="34" charset="0"/>
        <a:ea typeface="+mn-ea"/>
        <a:cs typeface="+mn-cs"/>
      </a:defRPr>
    </a:lvl2pPr>
    <a:lvl3pPr marL="1088776" algn="l" rtl="0" eaLnBrk="0" fontAlgn="base" hangingPunct="0">
      <a:spcBef>
        <a:spcPct val="30000"/>
      </a:spcBef>
      <a:spcAft>
        <a:spcPct val="0"/>
      </a:spcAft>
      <a:defRPr sz="1400" kern="1200">
        <a:solidFill>
          <a:schemeClr val="tx1"/>
        </a:solidFill>
        <a:latin typeface="Calibri" pitchFamily="34" charset="0"/>
        <a:ea typeface="+mn-ea"/>
        <a:cs typeface="+mn-cs"/>
      </a:defRPr>
    </a:lvl3pPr>
    <a:lvl4pPr marL="1633164" algn="l" rtl="0" eaLnBrk="0" fontAlgn="base" hangingPunct="0">
      <a:spcBef>
        <a:spcPct val="30000"/>
      </a:spcBef>
      <a:spcAft>
        <a:spcPct val="0"/>
      </a:spcAft>
      <a:defRPr sz="1400" kern="1200">
        <a:solidFill>
          <a:schemeClr val="tx1"/>
        </a:solidFill>
        <a:latin typeface="Calibri" pitchFamily="34" charset="0"/>
        <a:ea typeface="+mn-ea"/>
        <a:cs typeface="+mn-cs"/>
      </a:defRPr>
    </a:lvl4pPr>
    <a:lvl5pPr marL="2177552" algn="l" rtl="0" eaLnBrk="0" fontAlgn="base" hangingPunct="0">
      <a:spcBef>
        <a:spcPct val="30000"/>
      </a:spcBef>
      <a:spcAft>
        <a:spcPct val="0"/>
      </a:spcAft>
      <a:defRPr sz="1400" kern="1200">
        <a:solidFill>
          <a:schemeClr val="tx1"/>
        </a:solidFill>
        <a:latin typeface="Calibri" pitchFamily="34" charset="0"/>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638" y="2130919"/>
            <a:ext cx="10365899" cy="1470365"/>
          </a:xfrm>
        </p:spPr>
        <p:txBody>
          <a:bodyPr/>
          <a:lstStyle>
            <a:lvl1pPr>
              <a:defRPr/>
            </a:lvl1pPr>
          </a:lstStyle>
          <a:p>
            <a:r>
              <a:rPr lang="ru-RU" dirty="0"/>
              <a:t>Образец заголовка</a:t>
            </a:r>
          </a:p>
        </p:txBody>
      </p:sp>
      <p:sp>
        <p:nvSpPr>
          <p:cNvPr id="3" name="Подзаголовок 2"/>
          <p:cNvSpPr>
            <a:spLocks noGrp="1"/>
          </p:cNvSpPr>
          <p:nvPr>
            <p:ph type="subTitle" idx="1"/>
          </p:nvPr>
        </p:nvSpPr>
        <p:spPr>
          <a:xfrm>
            <a:off x="1829276" y="3887100"/>
            <a:ext cx="8536623" cy="1753006"/>
          </a:xfrm>
        </p:spPr>
        <p:txBody>
          <a:bodyPr/>
          <a:lstStyle>
            <a:lvl1pPr marL="0" indent="0" algn="ctr">
              <a:buNone/>
              <a:defRPr>
                <a:solidFill>
                  <a:schemeClr val="tx1">
                    <a:tint val="75000"/>
                  </a:schemeClr>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4A59FE40-05AD-4E56-8AC6-79D15872067E}" type="datetimeFigureOut">
              <a:rPr lang="ru-RU"/>
              <a:pPr>
                <a:defRPr/>
              </a:pPr>
              <a:t>30.05.2022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5D18DC8-D69B-4DD4-B705-BAB4D558220A}" type="slidenum">
              <a:rPr lang="ru-RU"/>
              <a:pPr>
                <a:defRPr/>
              </a:pPr>
              <a:t>‹#›</a:t>
            </a:fld>
            <a:endParaRPr lang="ru-RU" dirty="0"/>
          </a:p>
        </p:txBody>
      </p:sp>
    </p:spTree>
    <p:extLst>
      <p:ext uri="{BB962C8B-B14F-4D97-AF65-F5344CB8AC3E}">
        <p14:creationId xmlns:p14="http://schemas.microsoft.com/office/powerpoint/2010/main" val="141204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dirty="0"/>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BC105FB-8F6F-4AB0-98BB-C8F385EFA86C}" type="datetimeFigureOut">
              <a:rPr lang="ru-RU"/>
              <a:pPr>
                <a:defRPr/>
              </a:pPr>
              <a:t>30.05.2022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3EC4B0C-5B1C-4D2D-BC6C-401DA1BA2BEF}" type="slidenum">
              <a:rPr lang="ru-RU"/>
              <a:pPr>
                <a:defRPr/>
              </a:pPr>
              <a:t>‹#›</a:t>
            </a:fld>
            <a:endParaRPr lang="ru-RU" dirty="0"/>
          </a:p>
        </p:txBody>
      </p:sp>
    </p:spTree>
    <p:extLst>
      <p:ext uri="{BB962C8B-B14F-4D97-AF65-F5344CB8AC3E}">
        <p14:creationId xmlns:p14="http://schemas.microsoft.com/office/powerpoint/2010/main" val="1560900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41502" y="274702"/>
            <a:ext cx="2743914" cy="5852880"/>
          </a:xfrm>
        </p:spPr>
        <p:txBody>
          <a:bodyPr vert="eaVert"/>
          <a:lstStyle>
            <a:lvl1pPr>
              <a:defRPr/>
            </a:lvl1pPr>
          </a:lstStyle>
          <a:p>
            <a:r>
              <a:rPr lang="ru-RU" dirty="0"/>
              <a:t>Образец заголовка</a:t>
            </a:r>
          </a:p>
        </p:txBody>
      </p:sp>
      <p:sp>
        <p:nvSpPr>
          <p:cNvPr id="3" name="Вертикальный текст 2"/>
          <p:cNvSpPr>
            <a:spLocks noGrp="1"/>
          </p:cNvSpPr>
          <p:nvPr>
            <p:ph type="body" orient="vert" idx="1"/>
          </p:nvPr>
        </p:nvSpPr>
        <p:spPr>
          <a:xfrm>
            <a:off x="609759" y="274702"/>
            <a:ext cx="8028490" cy="58528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015226D-37F7-4585-B0E5-998238FB0C0D}" type="datetimeFigureOut">
              <a:rPr lang="ru-RU"/>
              <a:pPr>
                <a:defRPr/>
              </a:pPr>
              <a:t>30.05.2022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F7BA8B8-A5A1-467E-AAA9-A273952E328D}" type="slidenum">
              <a:rPr lang="ru-RU"/>
              <a:pPr>
                <a:defRPr/>
              </a:pPr>
              <a:t>‹#›</a:t>
            </a:fld>
            <a:endParaRPr lang="ru-RU" dirty="0"/>
          </a:p>
        </p:txBody>
      </p:sp>
    </p:spTree>
    <p:extLst>
      <p:ext uri="{BB962C8B-B14F-4D97-AF65-F5344CB8AC3E}">
        <p14:creationId xmlns:p14="http://schemas.microsoft.com/office/powerpoint/2010/main" val="347660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dirty="0"/>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2DEC464E-0AD6-4415-BA10-97E2DFF1647E}" type="datetimeFigureOut">
              <a:rPr lang="ru-RU"/>
              <a:pPr>
                <a:defRPr/>
              </a:pPr>
              <a:t>30.05.2022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AC203EE-5A49-4316-A1E6-2B88028E4D4B}" type="slidenum">
              <a:rPr lang="ru-RU"/>
              <a:pPr>
                <a:defRPr/>
              </a:pPr>
              <a:t>‹#›</a:t>
            </a:fld>
            <a:endParaRPr lang="ru-RU" dirty="0"/>
          </a:p>
        </p:txBody>
      </p:sp>
    </p:spTree>
    <p:extLst>
      <p:ext uri="{BB962C8B-B14F-4D97-AF65-F5344CB8AC3E}">
        <p14:creationId xmlns:p14="http://schemas.microsoft.com/office/powerpoint/2010/main" val="86787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335" y="4407921"/>
            <a:ext cx="10365899" cy="1362390"/>
          </a:xfrm>
        </p:spPr>
        <p:txBody>
          <a:bodyPr anchor="t"/>
          <a:lstStyle>
            <a:lvl1pPr algn="l">
              <a:defRPr sz="4800" b="1" cap="all"/>
            </a:lvl1pPr>
          </a:lstStyle>
          <a:p>
            <a:r>
              <a:rPr lang="ru-RU" dirty="0"/>
              <a:t>Образец заголовка</a:t>
            </a:r>
          </a:p>
        </p:txBody>
      </p:sp>
      <p:sp>
        <p:nvSpPr>
          <p:cNvPr id="3" name="Текст 2"/>
          <p:cNvSpPr>
            <a:spLocks noGrp="1"/>
          </p:cNvSpPr>
          <p:nvPr>
            <p:ph type="body" idx="1"/>
          </p:nvPr>
        </p:nvSpPr>
        <p:spPr>
          <a:xfrm>
            <a:off x="963335" y="2907387"/>
            <a:ext cx="10365899" cy="1500534"/>
          </a:xfrm>
        </p:spPr>
        <p:txBody>
          <a:bodyPr anchor="b"/>
          <a:lstStyle>
            <a:lvl1pPr marL="0" indent="0">
              <a:buNone/>
              <a:defRPr sz="2400">
                <a:solidFill>
                  <a:schemeClr val="tx1">
                    <a:tint val="75000"/>
                  </a:schemeClr>
                </a:solidFill>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FCFA08A7-6D8D-4636-B845-1D0DFA53E4D2}" type="datetimeFigureOut">
              <a:rPr lang="ru-RU"/>
              <a:pPr>
                <a:defRPr/>
              </a:pPr>
              <a:t>30.05.2022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8C28155-2C58-4376-9E9F-B37F8CBA56B9}" type="slidenum">
              <a:rPr lang="ru-RU"/>
              <a:pPr>
                <a:defRPr/>
              </a:pPr>
              <a:t>‹#›</a:t>
            </a:fld>
            <a:endParaRPr lang="ru-RU" dirty="0"/>
          </a:p>
        </p:txBody>
      </p:sp>
    </p:spTree>
    <p:extLst>
      <p:ext uri="{BB962C8B-B14F-4D97-AF65-F5344CB8AC3E}">
        <p14:creationId xmlns:p14="http://schemas.microsoft.com/office/powerpoint/2010/main" val="173370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dirty="0"/>
              <a:t>Образец заголовка</a:t>
            </a:r>
          </a:p>
        </p:txBody>
      </p:sp>
      <p:sp>
        <p:nvSpPr>
          <p:cNvPr id="3" name="Объект 2"/>
          <p:cNvSpPr>
            <a:spLocks noGrp="1"/>
          </p:cNvSpPr>
          <p:nvPr>
            <p:ph sz="half" idx="1"/>
          </p:nvPr>
        </p:nvSpPr>
        <p:spPr>
          <a:xfrm>
            <a:off x="609759" y="1600571"/>
            <a:ext cx="5386202"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9214" y="1600571"/>
            <a:ext cx="5386202"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E54BAC78-499E-4754-9BE2-C1A52414E014}" type="datetimeFigureOut">
              <a:rPr lang="ru-RU"/>
              <a:pPr>
                <a:defRPr/>
              </a:pPr>
              <a:t>30.05.2022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37A2EFB-B466-4B93-8DD8-6B8D17B459BB}" type="slidenum">
              <a:rPr lang="ru-RU"/>
              <a:pPr>
                <a:defRPr/>
              </a:pPr>
              <a:t>‹#›</a:t>
            </a:fld>
            <a:endParaRPr lang="ru-RU" dirty="0"/>
          </a:p>
        </p:txBody>
      </p:sp>
    </p:spTree>
    <p:extLst>
      <p:ext uri="{BB962C8B-B14F-4D97-AF65-F5344CB8AC3E}">
        <p14:creationId xmlns:p14="http://schemas.microsoft.com/office/powerpoint/2010/main" val="215230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dirty="0"/>
              <a:t>Образец заголовка</a:t>
            </a:r>
          </a:p>
        </p:txBody>
      </p:sp>
      <p:sp>
        <p:nvSpPr>
          <p:cNvPr id="3" name="Текст 2"/>
          <p:cNvSpPr>
            <a:spLocks noGrp="1"/>
          </p:cNvSpPr>
          <p:nvPr>
            <p:ph type="body" idx="1"/>
          </p:nvPr>
        </p:nvSpPr>
        <p:spPr>
          <a:xfrm>
            <a:off x="609759" y="1535469"/>
            <a:ext cx="5388320" cy="639910"/>
          </a:xfrm>
        </p:spPr>
        <p:txBody>
          <a:bodyPr anchor="b"/>
          <a:lstStyle>
            <a:lvl1pPr marL="0" indent="0">
              <a:buNone/>
              <a:defRPr sz="2900" b="1"/>
            </a:lvl1pPr>
            <a:lvl2pPr marL="544388" indent="0">
              <a:buNone/>
              <a:defRPr sz="2400" b="1"/>
            </a:lvl2pPr>
            <a:lvl3pPr marL="1088776" indent="0">
              <a:buNone/>
              <a:defRPr sz="2100" b="1"/>
            </a:lvl3pPr>
            <a:lvl4pPr marL="1633164" indent="0">
              <a:buNone/>
              <a:defRPr sz="1900" b="1"/>
            </a:lvl4pPr>
            <a:lvl5pPr marL="2177552" indent="0">
              <a:buNone/>
              <a:defRPr sz="1900" b="1"/>
            </a:lvl5pPr>
            <a:lvl6pPr marL="2721940" indent="0">
              <a:buNone/>
              <a:defRPr sz="1900" b="1"/>
            </a:lvl6pPr>
            <a:lvl7pPr marL="3266328" indent="0">
              <a:buNone/>
              <a:defRPr sz="1900" b="1"/>
            </a:lvl7pPr>
            <a:lvl8pPr marL="3810716" indent="0">
              <a:buNone/>
              <a:defRPr sz="1900" b="1"/>
            </a:lvl8pPr>
            <a:lvl9pPr marL="4355104" indent="0">
              <a:buNone/>
              <a:defRPr sz="1900" b="1"/>
            </a:lvl9pPr>
          </a:lstStyle>
          <a:p>
            <a:pPr lvl="0"/>
            <a:r>
              <a:rPr lang="ru-RU"/>
              <a:t>Образец текста</a:t>
            </a:r>
          </a:p>
        </p:txBody>
      </p:sp>
      <p:sp>
        <p:nvSpPr>
          <p:cNvPr id="4" name="Объект 3"/>
          <p:cNvSpPr>
            <a:spLocks noGrp="1"/>
          </p:cNvSpPr>
          <p:nvPr>
            <p:ph sz="half" idx="2"/>
          </p:nvPr>
        </p:nvSpPr>
        <p:spPr>
          <a:xfrm>
            <a:off x="609759" y="2175379"/>
            <a:ext cx="5388320"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4980" y="1535469"/>
            <a:ext cx="5390437" cy="639910"/>
          </a:xfrm>
        </p:spPr>
        <p:txBody>
          <a:bodyPr anchor="b"/>
          <a:lstStyle>
            <a:lvl1pPr marL="0" indent="0">
              <a:buNone/>
              <a:defRPr sz="2900" b="1"/>
            </a:lvl1pPr>
            <a:lvl2pPr marL="544388" indent="0">
              <a:buNone/>
              <a:defRPr sz="2400" b="1"/>
            </a:lvl2pPr>
            <a:lvl3pPr marL="1088776" indent="0">
              <a:buNone/>
              <a:defRPr sz="2100" b="1"/>
            </a:lvl3pPr>
            <a:lvl4pPr marL="1633164" indent="0">
              <a:buNone/>
              <a:defRPr sz="1900" b="1"/>
            </a:lvl4pPr>
            <a:lvl5pPr marL="2177552" indent="0">
              <a:buNone/>
              <a:defRPr sz="1900" b="1"/>
            </a:lvl5pPr>
            <a:lvl6pPr marL="2721940" indent="0">
              <a:buNone/>
              <a:defRPr sz="1900" b="1"/>
            </a:lvl6pPr>
            <a:lvl7pPr marL="3266328" indent="0">
              <a:buNone/>
              <a:defRPr sz="1900" b="1"/>
            </a:lvl7pPr>
            <a:lvl8pPr marL="3810716" indent="0">
              <a:buNone/>
              <a:defRPr sz="1900" b="1"/>
            </a:lvl8pPr>
            <a:lvl9pPr marL="4355104" indent="0">
              <a:buNone/>
              <a:defRPr sz="1900" b="1"/>
            </a:lvl9pPr>
          </a:lstStyle>
          <a:p>
            <a:pPr lvl="0"/>
            <a:r>
              <a:rPr lang="ru-RU"/>
              <a:t>Образец текста</a:t>
            </a:r>
          </a:p>
        </p:txBody>
      </p:sp>
      <p:sp>
        <p:nvSpPr>
          <p:cNvPr id="6" name="Объект 5"/>
          <p:cNvSpPr>
            <a:spLocks noGrp="1"/>
          </p:cNvSpPr>
          <p:nvPr>
            <p:ph sz="quarter" idx="4"/>
          </p:nvPr>
        </p:nvSpPr>
        <p:spPr>
          <a:xfrm>
            <a:off x="6194980" y="2175379"/>
            <a:ext cx="5390437"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D424C26A-1E1C-41A3-A314-EDA5E0868D12}" type="datetimeFigureOut">
              <a:rPr lang="ru-RU"/>
              <a:pPr>
                <a:defRPr/>
              </a:pPr>
              <a:t>30.05.2022</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BB2DFC3-A927-4FD5-998D-5FEF529FDCD1}" type="slidenum">
              <a:rPr lang="ru-RU"/>
              <a:pPr>
                <a:defRPr/>
              </a:pPr>
              <a:t>‹#›</a:t>
            </a:fld>
            <a:endParaRPr lang="ru-RU" dirty="0"/>
          </a:p>
        </p:txBody>
      </p:sp>
    </p:spTree>
    <p:extLst>
      <p:ext uri="{BB962C8B-B14F-4D97-AF65-F5344CB8AC3E}">
        <p14:creationId xmlns:p14="http://schemas.microsoft.com/office/powerpoint/2010/main" val="1774818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dirty="0"/>
              <a:t>Образец заголовка</a:t>
            </a:r>
          </a:p>
        </p:txBody>
      </p:sp>
      <p:sp>
        <p:nvSpPr>
          <p:cNvPr id="3" name="Дата 3"/>
          <p:cNvSpPr>
            <a:spLocks noGrp="1"/>
          </p:cNvSpPr>
          <p:nvPr>
            <p:ph type="dt" sz="half" idx="10"/>
          </p:nvPr>
        </p:nvSpPr>
        <p:spPr/>
        <p:txBody>
          <a:bodyPr/>
          <a:lstStyle>
            <a:lvl1pPr>
              <a:defRPr/>
            </a:lvl1pPr>
          </a:lstStyle>
          <a:p>
            <a:pPr>
              <a:defRPr/>
            </a:pPr>
            <a:fld id="{639B0D98-2D5B-4524-9224-D9A7BCD26BEC}" type="datetimeFigureOut">
              <a:rPr lang="ru-RU"/>
              <a:pPr>
                <a:defRPr/>
              </a:pPr>
              <a:t>30.05.2022</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45E66FA-4276-447F-A3C7-9121683CB179}" type="slidenum">
              <a:rPr lang="ru-RU"/>
              <a:pPr>
                <a:defRPr/>
              </a:pPr>
              <a:t>‹#›</a:t>
            </a:fld>
            <a:endParaRPr lang="ru-RU" dirty="0"/>
          </a:p>
        </p:txBody>
      </p:sp>
    </p:spTree>
    <p:extLst>
      <p:ext uri="{BB962C8B-B14F-4D97-AF65-F5344CB8AC3E}">
        <p14:creationId xmlns:p14="http://schemas.microsoft.com/office/powerpoint/2010/main" val="164561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ED89B3A-27FE-46A5-93A2-569807B47623}" type="datetimeFigureOut">
              <a:rPr lang="ru-RU"/>
              <a:pPr>
                <a:defRPr/>
              </a:pPr>
              <a:t>30.05.2022</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48ECE58-DD8F-41A7-82C0-941C977FA5B8}" type="slidenum">
              <a:rPr lang="ru-RU"/>
              <a:pPr>
                <a:defRPr/>
              </a:pPr>
              <a:t>‹#›</a:t>
            </a:fld>
            <a:endParaRPr lang="ru-RU" dirty="0"/>
          </a:p>
        </p:txBody>
      </p:sp>
    </p:spTree>
    <p:extLst>
      <p:ext uri="{BB962C8B-B14F-4D97-AF65-F5344CB8AC3E}">
        <p14:creationId xmlns:p14="http://schemas.microsoft.com/office/powerpoint/2010/main" val="53444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759" y="273113"/>
            <a:ext cx="4012129" cy="1162319"/>
          </a:xfrm>
        </p:spPr>
        <p:txBody>
          <a:bodyPr anchor="b"/>
          <a:lstStyle>
            <a:lvl1pPr algn="l">
              <a:defRPr sz="2400" b="1"/>
            </a:lvl1pPr>
          </a:lstStyle>
          <a:p>
            <a:r>
              <a:rPr lang="ru-RU" dirty="0"/>
              <a:t>Образец заголовка</a:t>
            </a:r>
          </a:p>
        </p:txBody>
      </p:sp>
      <p:sp>
        <p:nvSpPr>
          <p:cNvPr id="3" name="Объект 2"/>
          <p:cNvSpPr>
            <a:spLocks noGrp="1"/>
          </p:cNvSpPr>
          <p:nvPr>
            <p:ph idx="1"/>
          </p:nvPr>
        </p:nvSpPr>
        <p:spPr>
          <a:xfrm>
            <a:off x="4767974" y="273114"/>
            <a:ext cx="6817442"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759" y="1435433"/>
            <a:ext cx="4012129" cy="4692149"/>
          </a:xfrm>
        </p:spPr>
        <p:txBody>
          <a:bodyPr/>
          <a:lstStyle>
            <a:lvl1pPr marL="0" indent="0">
              <a:buNone/>
              <a:defRPr sz="1700"/>
            </a:lvl1pPr>
            <a:lvl2pPr marL="544388" indent="0">
              <a:buNone/>
              <a:defRPr sz="1400"/>
            </a:lvl2pPr>
            <a:lvl3pPr marL="1088776" indent="0">
              <a:buNone/>
              <a:defRPr sz="1200"/>
            </a:lvl3pPr>
            <a:lvl4pPr marL="1633164" indent="0">
              <a:buNone/>
              <a:defRPr sz="1100"/>
            </a:lvl4pPr>
            <a:lvl5pPr marL="2177552" indent="0">
              <a:buNone/>
              <a:defRPr sz="1100"/>
            </a:lvl5pPr>
            <a:lvl6pPr marL="2721940" indent="0">
              <a:buNone/>
              <a:defRPr sz="1100"/>
            </a:lvl6pPr>
            <a:lvl7pPr marL="3266328" indent="0">
              <a:buNone/>
              <a:defRPr sz="1100"/>
            </a:lvl7pPr>
            <a:lvl8pPr marL="3810716" indent="0">
              <a:buNone/>
              <a:defRPr sz="1100"/>
            </a:lvl8pPr>
            <a:lvl9pPr marL="4355104" indent="0">
              <a:buNone/>
              <a:defRPr sz="11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19B5A4E6-C319-40D8-A013-ADC9CE5F6C7E}" type="datetimeFigureOut">
              <a:rPr lang="ru-RU"/>
              <a:pPr>
                <a:defRPr/>
              </a:pPr>
              <a:t>30.05.2022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D6671D5-AFD1-4600-87B8-EC0E16363BA0}" type="slidenum">
              <a:rPr lang="ru-RU"/>
              <a:pPr>
                <a:defRPr/>
              </a:pPr>
              <a:t>‹#›</a:t>
            </a:fld>
            <a:endParaRPr lang="ru-RU" dirty="0"/>
          </a:p>
        </p:txBody>
      </p:sp>
    </p:spTree>
    <p:extLst>
      <p:ext uri="{BB962C8B-B14F-4D97-AF65-F5344CB8AC3E}">
        <p14:creationId xmlns:p14="http://schemas.microsoft.com/office/powerpoint/2010/main" val="366057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0340" y="4801712"/>
            <a:ext cx="7317105" cy="566869"/>
          </a:xfrm>
        </p:spPr>
        <p:txBody>
          <a:bodyPr anchor="b"/>
          <a:lstStyle>
            <a:lvl1pPr algn="l">
              <a:defRPr sz="2400" b="1"/>
            </a:lvl1pPr>
          </a:lstStyle>
          <a:p>
            <a:r>
              <a:rPr lang="ru-RU" dirty="0"/>
              <a:t>Образец заголовка</a:t>
            </a:r>
          </a:p>
        </p:txBody>
      </p:sp>
      <p:sp>
        <p:nvSpPr>
          <p:cNvPr id="3" name="Рисунок 2"/>
          <p:cNvSpPr>
            <a:spLocks noGrp="1"/>
          </p:cNvSpPr>
          <p:nvPr>
            <p:ph type="pic" idx="1"/>
          </p:nvPr>
        </p:nvSpPr>
        <p:spPr>
          <a:xfrm>
            <a:off x="2390340" y="612917"/>
            <a:ext cx="7317105" cy="4115753"/>
          </a:xfrm>
        </p:spPr>
        <p:txBody>
          <a:bodyPr rtlCol="0">
            <a:normAutofit/>
          </a:bodyPr>
          <a:lstStyle>
            <a:lvl1pPr marL="0" indent="0">
              <a:buNone/>
              <a:defRPr sz="3800"/>
            </a:lvl1pPr>
            <a:lvl2pPr marL="544388" indent="0">
              <a:buNone/>
              <a:defRPr sz="3300"/>
            </a:lvl2pPr>
            <a:lvl3pPr marL="1088776" indent="0">
              <a:buNone/>
              <a:defRPr sz="2900"/>
            </a:lvl3pPr>
            <a:lvl4pPr marL="1633164" indent="0">
              <a:buNone/>
              <a:defRPr sz="2400"/>
            </a:lvl4pPr>
            <a:lvl5pPr marL="2177552" indent="0">
              <a:buNone/>
              <a:defRPr sz="2400"/>
            </a:lvl5pPr>
            <a:lvl6pPr marL="2721940" indent="0">
              <a:buNone/>
              <a:defRPr sz="2400"/>
            </a:lvl6pPr>
            <a:lvl7pPr marL="3266328" indent="0">
              <a:buNone/>
              <a:defRPr sz="2400"/>
            </a:lvl7pPr>
            <a:lvl8pPr marL="3810716" indent="0">
              <a:buNone/>
              <a:defRPr sz="2400"/>
            </a:lvl8pPr>
            <a:lvl9pPr marL="4355104" indent="0">
              <a:buNone/>
              <a:defRPr sz="2400"/>
            </a:lvl9pPr>
          </a:lstStyle>
          <a:p>
            <a:pPr lvl="0"/>
            <a:r>
              <a:rPr lang="ru-RU" noProof="0"/>
              <a:t>Вставка рисунка</a:t>
            </a:r>
            <a:endParaRPr lang="ru-RU" noProof="0" dirty="0"/>
          </a:p>
        </p:txBody>
      </p:sp>
      <p:sp>
        <p:nvSpPr>
          <p:cNvPr id="4" name="Текст 3"/>
          <p:cNvSpPr>
            <a:spLocks noGrp="1"/>
          </p:cNvSpPr>
          <p:nvPr>
            <p:ph type="body" sz="half" idx="2"/>
          </p:nvPr>
        </p:nvSpPr>
        <p:spPr>
          <a:xfrm>
            <a:off x="2390340" y="5368581"/>
            <a:ext cx="7317105" cy="805048"/>
          </a:xfrm>
        </p:spPr>
        <p:txBody>
          <a:bodyPr/>
          <a:lstStyle>
            <a:lvl1pPr marL="0" indent="0">
              <a:buNone/>
              <a:defRPr sz="1700"/>
            </a:lvl1pPr>
            <a:lvl2pPr marL="544388" indent="0">
              <a:buNone/>
              <a:defRPr sz="1400"/>
            </a:lvl2pPr>
            <a:lvl3pPr marL="1088776" indent="0">
              <a:buNone/>
              <a:defRPr sz="1200"/>
            </a:lvl3pPr>
            <a:lvl4pPr marL="1633164" indent="0">
              <a:buNone/>
              <a:defRPr sz="1100"/>
            </a:lvl4pPr>
            <a:lvl5pPr marL="2177552" indent="0">
              <a:buNone/>
              <a:defRPr sz="1100"/>
            </a:lvl5pPr>
            <a:lvl6pPr marL="2721940" indent="0">
              <a:buNone/>
              <a:defRPr sz="1100"/>
            </a:lvl6pPr>
            <a:lvl7pPr marL="3266328" indent="0">
              <a:buNone/>
              <a:defRPr sz="1100"/>
            </a:lvl7pPr>
            <a:lvl8pPr marL="3810716" indent="0">
              <a:buNone/>
              <a:defRPr sz="1100"/>
            </a:lvl8pPr>
            <a:lvl9pPr marL="4355104" indent="0">
              <a:buNone/>
              <a:defRPr sz="11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3EBA9EC3-8F2A-441F-92ED-8343FE643AA2}" type="datetimeFigureOut">
              <a:rPr lang="ru-RU"/>
              <a:pPr>
                <a:defRPr/>
              </a:pPr>
              <a:t>30.05.2022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A06B163-F42F-4558-B02B-D3FE90136147}" type="slidenum">
              <a:rPr lang="ru-RU"/>
              <a:pPr>
                <a:defRPr/>
              </a:pPr>
              <a:t>‹#›</a:t>
            </a:fld>
            <a:endParaRPr lang="ru-RU" dirty="0"/>
          </a:p>
        </p:txBody>
      </p:sp>
    </p:spTree>
    <p:extLst>
      <p:ext uri="{BB962C8B-B14F-4D97-AF65-F5344CB8AC3E}">
        <p14:creationId xmlns:p14="http://schemas.microsoft.com/office/powerpoint/2010/main" val="201225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09759" y="274701"/>
            <a:ext cx="10975658" cy="1143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878" tIns="54439" rIns="108878" bIns="54439" numCol="1" anchor="ctr" anchorCtr="0" compatLnSpc="1">
            <a:prstTxWarp prst="textNoShape">
              <a:avLst/>
            </a:prstTxWarp>
          </a:bodyPr>
          <a:lstStyle/>
          <a:p>
            <a:pPr lvl="0"/>
            <a:r>
              <a:rPr lang="ru-RU" dirty="0"/>
              <a:t>Образец заголовка</a:t>
            </a:r>
          </a:p>
        </p:txBody>
      </p:sp>
      <p:sp>
        <p:nvSpPr>
          <p:cNvPr id="1027" name="Текст 2"/>
          <p:cNvSpPr>
            <a:spLocks noGrp="1"/>
          </p:cNvSpPr>
          <p:nvPr>
            <p:ph type="body" idx="1"/>
          </p:nvPr>
        </p:nvSpPr>
        <p:spPr bwMode="auto">
          <a:xfrm>
            <a:off x="609759" y="1600571"/>
            <a:ext cx="10975658" cy="452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878" tIns="54439" rIns="108878" bIns="54439"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759" y="6357822"/>
            <a:ext cx="2845541" cy="365210"/>
          </a:xfrm>
          <a:prstGeom prst="rect">
            <a:avLst/>
          </a:prstGeom>
        </p:spPr>
        <p:txBody>
          <a:bodyPr vert="horz" lIns="108878" tIns="54439" rIns="108878" bIns="54439" rtlCol="0" anchor="ctr"/>
          <a:lstStyle>
            <a:lvl1pPr algn="l" fontAlgn="auto">
              <a:spcBef>
                <a:spcPts val="0"/>
              </a:spcBef>
              <a:spcAft>
                <a:spcPts val="0"/>
              </a:spcAft>
              <a:defRPr sz="1400" b="0">
                <a:solidFill>
                  <a:schemeClr val="tx1">
                    <a:tint val="75000"/>
                  </a:schemeClr>
                </a:solidFill>
                <a:latin typeface="+mn-lt"/>
                <a:cs typeface="+mn-cs"/>
              </a:defRPr>
            </a:lvl1pPr>
          </a:lstStyle>
          <a:p>
            <a:pPr>
              <a:defRPr/>
            </a:pPr>
            <a:fld id="{0447C2EE-1A9C-45A3-BC42-EFAC50FE78F0}" type="datetimeFigureOut">
              <a:rPr lang="ru-RU"/>
              <a:pPr>
                <a:defRPr/>
              </a:pPr>
              <a:t>30.05.2022</a:t>
            </a:fld>
            <a:endParaRPr lang="ru-RU" dirty="0"/>
          </a:p>
        </p:txBody>
      </p:sp>
      <p:sp>
        <p:nvSpPr>
          <p:cNvPr id="5" name="Нижний колонтитул 4"/>
          <p:cNvSpPr>
            <a:spLocks noGrp="1"/>
          </p:cNvSpPr>
          <p:nvPr>
            <p:ph type="ftr" sz="quarter" idx="3"/>
          </p:nvPr>
        </p:nvSpPr>
        <p:spPr>
          <a:xfrm>
            <a:off x="4166685" y="6357822"/>
            <a:ext cx="3861805" cy="365210"/>
          </a:xfrm>
          <a:prstGeom prst="rect">
            <a:avLst/>
          </a:prstGeom>
        </p:spPr>
        <p:txBody>
          <a:bodyPr vert="horz" lIns="108878" tIns="54439" rIns="108878" bIns="54439" rtlCol="0" anchor="ctr"/>
          <a:lstStyle>
            <a:lvl1pPr algn="ctr" fontAlgn="auto">
              <a:spcBef>
                <a:spcPts val="0"/>
              </a:spcBef>
              <a:spcAft>
                <a:spcPts val="0"/>
              </a:spcAft>
              <a:defRPr sz="1400" b="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739875" y="6357822"/>
            <a:ext cx="2845541" cy="365210"/>
          </a:xfrm>
          <a:prstGeom prst="rect">
            <a:avLst/>
          </a:prstGeom>
        </p:spPr>
        <p:txBody>
          <a:bodyPr vert="horz" lIns="108878" tIns="54439" rIns="108878" bIns="54439" rtlCol="0" anchor="ctr"/>
          <a:lstStyle>
            <a:lvl1pPr algn="r" fontAlgn="auto">
              <a:spcBef>
                <a:spcPts val="0"/>
              </a:spcBef>
              <a:spcAft>
                <a:spcPts val="0"/>
              </a:spcAft>
              <a:defRPr sz="1400" b="0">
                <a:solidFill>
                  <a:schemeClr val="tx1">
                    <a:tint val="75000"/>
                  </a:schemeClr>
                </a:solidFill>
                <a:latin typeface="+mn-lt"/>
                <a:cs typeface="+mn-cs"/>
              </a:defRPr>
            </a:lvl1pPr>
          </a:lstStyle>
          <a:p>
            <a:pPr>
              <a:defRPr/>
            </a:pPr>
            <a:fld id="{CBC122BA-4C5C-4491-A08D-C4920A45C1FD}"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1" fontAlgn="base" hangingPunct="1">
        <a:spcBef>
          <a:spcPct val="0"/>
        </a:spcBef>
        <a:spcAft>
          <a:spcPct val="0"/>
        </a:spcAft>
        <a:defRPr sz="5200" kern="1200">
          <a:solidFill>
            <a:schemeClr val="tx1"/>
          </a:solidFill>
          <a:latin typeface="+mj-lt"/>
          <a:ea typeface="+mj-ea"/>
          <a:cs typeface="+mj-cs"/>
        </a:defRPr>
      </a:lvl1pPr>
      <a:lvl2pPr algn="ctr" rtl="0" eaLnBrk="1" fontAlgn="base" hangingPunct="1">
        <a:spcBef>
          <a:spcPct val="0"/>
        </a:spcBef>
        <a:spcAft>
          <a:spcPct val="0"/>
        </a:spcAft>
        <a:defRPr sz="5200">
          <a:solidFill>
            <a:schemeClr val="tx1"/>
          </a:solidFill>
          <a:latin typeface="Calibri" pitchFamily="34" charset="0"/>
        </a:defRPr>
      </a:lvl2pPr>
      <a:lvl3pPr algn="ctr" rtl="0" eaLnBrk="1" fontAlgn="base" hangingPunct="1">
        <a:spcBef>
          <a:spcPct val="0"/>
        </a:spcBef>
        <a:spcAft>
          <a:spcPct val="0"/>
        </a:spcAft>
        <a:defRPr sz="5200">
          <a:solidFill>
            <a:schemeClr val="tx1"/>
          </a:solidFill>
          <a:latin typeface="Calibri" pitchFamily="34" charset="0"/>
        </a:defRPr>
      </a:lvl3pPr>
      <a:lvl4pPr algn="ctr" rtl="0" eaLnBrk="1" fontAlgn="base" hangingPunct="1">
        <a:spcBef>
          <a:spcPct val="0"/>
        </a:spcBef>
        <a:spcAft>
          <a:spcPct val="0"/>
        </a:spcAft>
        <a:defRPr sz="5200">
          <a:solidFill>
            <a:schemeClr val="tx1"/>
          </a:solidFill>
          <a:latin typeface="Calibri" pitchFamily="34" charset="0"/>
        </a:defRPr>
      </a:lvl4pPr>
      <a:lvl5pPr algn="ctr" rtl="0" eaLnBrk="1" fontAlgn="base" hangingPunct="1">
        <a:spcBef>
          <a:spcPct val="0"/>
        </a:spcBef>
        <a:spcAft>
          <a:spcPct val="0"/>
        </a:spcAft>
        <a:defRPr sz="5200">
          <a:solidFill>
            <a:schemeClr val="tx1"/>
          </a:solidFill>
          <a:latin typeface="Calibri" pitchFamily="34" charset="0"/>
        </a:defRPr>
      </a:lvl5pPr>
      <a:lvl6pPr marL="544388" algn="ctr" rtl="0" eaLnBrk="1" fontAlgn="base" hangingPunct="1">
        <a:spcBef>
          <a:spcPct val="0"/>
        </a:spcBef>
        <a:spcAft>
          <a:spcPct val="0"/>
        </a:spcAft>
        <a:defRPr sz="5200">
          <a:solidFill>
            <a:schemeClr val="tx1"/>
          </a:solidFill>
          <a:latin typeface="Calibri" pitchFamily="34" charset="0"/>
        </a:defRPr>
      </a:lvl6pPr>
      <a:lvl7pPr marL="1088776" algn="ctr" rtl="0" eaLnBrk="1" fontAlgn="base" hangingPunct="1">
        <a:spcBef>
          <a:spcPct val="0"/>
        </a:spcBef>
        <a:spcAft>
          <a:spcPct val="0"/>
        </a:spcAft>
        <a:defRPr sz="5200">
          <a:solidFill>
            <a:schemeClr val="tx1"/>
          </a:solidFill>
          <a:latin typeface="Calibri" pitchFamily="34" charset="0"/>
        </a:defRPr>
      </a:lvl7pPr>
      <a:lvl8pPr marL="1633164" algn="ctr" rtl="0" eaLnBrk="1" fontAlgn="base" hangingPunct="1">
        <a:spcBef>
          <a:spcPct val="0"/>
        </a:spcBef>
        <a:spcAft>
          <a:spcPct val="0"/>
        </a:spcAft>
        <a:defRPr sz="5200">
          <a:solidFill>
            <a:schemeClr val="tx1"/>
          </a:solidFill>
          <a:latin typeface="Calibri" pitchFamily="34" charset="0"/>
        </a:defRPr>
      </a:lvl8pPr>
      <a:lvl9pPr marL="2177552" algn="ctr" rtl="0" eaLnBrk="1" fontAlgn="base" hangingPunct="1">
        <a:spcBef>
          <a:spcPct val="0"/>
        </a:spcBef>
        <a:spcAft>
          <a:spcPct val="0"/>
        </a:spcAft>
        <a:defRPr sz="5200">
          <a:solidFill>
            <a:schemeClr val="tx1"/>
          </a:solidFill>
          <a:latin typeface="Calibri" pitchFamily="34" charset="0"/>
        </a:defRPr>
      </a:lvl9pPr>
    </p:titleStyle>
    <p:bodyStyle>
      <a:lvl1pPr marL="408291" indent="-408291" algn="l" rtl="0" eaLnBrk="1" fontAlgn="base" hangingPunct="1">
        <a:spcBef>
          <a:spcPct val="20000"/>
        </a:spcBef>
        <a:spcAft>
          <a:spcPct val="0"/>
        </a:spcAft>
        <a:buFont typeface="Arial" charset="0"/>
        <a:buChar char="•"/>
        <a:defRPr sz="3800" kern="1200">
          <a:solidFill>
            <a:schemeClr val="tx1"/>
          </a:solidFill>
          <a:latin typeface="+mn-lt"/>
          <a:ea typeface="+mn-ea"/>
          <a:cs typeface="+mn-cs"/>
        </a:defRPr>
      </a:lvl1pPr>
      <a:lvl2pPr marL="884631" indent="-340243" algn="l" rtl="0" eaLnBrk="1" fontAlgn="base" hangingPunct="1">
        <a:spcBef>
          <a:spcPct val="20000"/>
        </a:spcBef>
        <a:spcAft>
          <a:spcPct val="0"/>
        </a:spcAft>
        <a:buFont typeface="Arial" charset="0"/>
        <a:buChar char="–"/>
        <a:defRPr sz="3300" kern="1200">
          <a:solidFill>
            <a:schemeClr val="tx1"/>
          </a:solidFill>
          <a:latin typeface="+mn-lt"/>
          <a:ea typeface="+mn-ea"/>
          <a:cs typeface="+mn-cs"/>
        </a:defRPr>
      </a:lvl2pPr>
      <a:lvl3pPr marL="1360970" indent="-272194" algn="l" rtl="0" eaLnBrk="1" fontAlgn="base" hangingPunct="1">
        <a:spcBef>
          <a:spcPct val="20000"/>
        </a:spcBef>
        <a:spcAft>
          <a:spcPct val="0"/>
        </a:spcAft>
        <a:buFont typeface="Arial" charset="0"/>
        <a:buChar char="•"/>
        <a:defRPr sz="2900" kern="1200">
          <a:solidFill>
            <a:schemeClr val="tx1"/>
          </a:solidFill>
          <a:latin typeface="+mn-lt"/>
          <a:ea typeface="+mn-ea"/>
          <a:cs typeface="+mn-cs"/>
        </a:defRPr>
      </a:lvl3pPr>
      <a:lvl4pPr marL="1905358" indent="-272194"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4pPr>
      <a:lvl5pPr marL="2449746" indent="-272194"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ru-RU"/>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Text Box 10"/>
          <p:cNvSpPr txBox="1">
            <a:spLocks noChangeArrowheads="1"/>
          </p:cNvSpPr>
          <p:nvPr/>
        </p:nvSpPr>
        <p:spPr bwMode="auto">
          <a:xfrm>
            <a:off x="120923" y="117426"/>
            <a:ext cx="11449914" cy="3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78" tIns="54439" rIns="108878" bIns="54439">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eaLnBrk="1" hangingPunct="1">
              <a:spcBef>
                <a:spcPct val="0"/>
              </a:spcBef>
              <a:buFontTx/>
              <a:buNone/>
            </a:pPr>
            <a:r>
              <a:rPr lang="ru-RU" altLang="ru-RU" sz="1700" b="1" dirty="0">
                <a:solidFill>
                  <a:srgbClr val="000066"/>
                </a:solidFill>
              </a:rPr>
              <a:t> </a:t>
            </a:r>
            <a:endParaRPr lang="ru-RU" altLang="ru-RU" sz="2100" b="1" dirty="0">
              <a:solidFill>
                <a:srgbClr val="FFFFFF"/>
              </a:solidFill>
            </a:endParaRPr>
          </a:p>
        </p:txBody>
      </p:sp>
      <p:sp>
        <p:nvSpPr>
          <p:cNvPr id="6153" name="Прямоугольник 2"/>
          <p:cNvSpPr>
            <a:spLocks noChangeArrowheads="1"/>
          </p:cNvSpPr>
          <p:nvPr/>
        </p:nvSpPr>
        <p:spPr bwMode="auto">
          <a:xfrm>
            <a:off x="0" y="0"/>
            <a:ext cx="12195175" cy="72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78" tIns="54439" rIns="108878" bIns="54439">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buNone/>
            </a:pPr>
            <a:r>
              <a:rPr lang="ru-RU" sz="2000"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sz="2000" b="1" dirty="0">
                <a:solidFill>
                  <a:schemeClr val="tx2">
                    <a:lumMod val="75000"/>
                  </a:schemeClr>
                </a:solidFill>
                <a:latin typeface="Bahnschrift Light Condensed" panose="020B0502040204020203" pitchFamily="34" charset="0"/>
              </a:rPr>
            </a:br>
            <a:r>
              <a:rPr lang="ru-RU" sz="2000" b="1" dirty="0">
                <a:solidFill>
                  <a:schemeClr val="tx2">
                    <a:lumMod val="75000"/>
                  </a:schemeClr>
                </a:solidFill>
                <a:latin typeface="Bahnschrift Light Condensed" panose="020B0502040204020203" pitchFamily="34" charset="0"/>
              </a:rPr>
              <a:t>ПО ЖИЛИЩНОМУ И СТРОИТЕЛЬНОМУ НАДЗОРУ</a:t>
            </a:r>
          </a:p>
        </p:txBody>
      </p:sp>
      <p:sp>
        <p:nvSpPr>
          <p:cNvPr id="49" name="Номер слайда 4"/>
          <p:cNvSpPr>
            <a:spLocks noGrp="1"/>
          </p:cNvSpPr>
          <p:nvPr>
            <p:ph type="sldNum" sz="quarter" idx="12"/>
          </p:nvPr>
        </p:nvSpPr>
        <p:spPr>
          <a:xfrm>
            <a:off x="11570837" y="6449744"/>
            <a:ext cx="288891" cy="365210"/>
          </a:xfrm>
        </p:spPr>
        <p:txBody>
          <a:bodyPr vert="horz" lIns="108878" tIns="54439" rIns="108878" bIns="54439" rtlCol="0" anchor="ctr"/>
          <a:lstStyle/>
          <a:p>
            <a:fld id="{148ECE58-DD8F-41A7-82C0-941C977FA5B8}" type="slidenum">
              <a:rPr lang="ru-RU" b="1">
                <a:solidFill>
                  <a:schemeClr val="tx2">
                    <a:lumMod val="75000"/>
                  </a:schemeClr>
                </a:solidFill>
                <a:latin typeface="Bahnschrift Condensed" panose="020B0502040204020203" pitchFamily="34" charset="0"/>
                <a:cs typeface="Arial" pitchFamily="34" charset="0"/>
              </a:rPr>
              <a:pPr/>
              <a:t>1</a:t>
            </a:fld>
            <a:endParaRPr lang="ru-RU" b="1" dirty="0">
              <a:solidFill>
                <a:schemeClr val="tx2">
                  <a:lumMod val="75000"/>
                </a:schemeClr>
              </a:solidFill>
              <a:latin typeface="Bahnschrift Condensed" panose="020B0502040204020203" pitchFamily="34" charset="0"/>
              <a:cs typeface="Arial" pitchFamily="34" charset="0"/>
            </a:endParaRPr>
          </a:p>
        </p:txBody>
      </p:sp>
      <p:sp>
        <p:nvSpPr>
          <p:cNvPr id="6" name="Прямоугольник 5"/>
          <p:cNvSpPr/>
          <p:nvPr/>
        </p:nvSpPr>
        <p:spPr>
          <a:xfrm>
            <a:off x="985019" y="1269554"/>
            <a:ext cx="10441160" cy="3518912"/>
          </a:xfrm>
          <a:prstGeom prst="rect">
            <a:avLst/>
          </a:prstGeom>
        </p:spPr>
        <p:txBody>
          <a:bodyPr wrap="square">
            <a:spAutoFit/>
          </a:bodyPr>
          <a:lstStyle/>
          <a:p>
            <a:pPr algn="just">
              <a:spcAft>
                <a:spcPts val="800"/>
              </a:spcAft>
            </a:pPr>
            <a:r>
              <a:rPr lang="ru-RU" dirty="0">
                <a:solidFill>
                  <a:schemeClr val="tx2">
                    <a:lumMod val="75000"/>
                  </a:schemeClr>
                </a:solidFill>
                <a:latin typeface="+mj-lt"/>
                <a:ea typeface="Calibri" panose="020F0502020204030204" pitchFamily="34" charset="0"/>
                <a:cs typeface="Bahnschrift Light SemiCondensed" panose="020B0502040204020203" pitchFamily="34" charset="0"/>
              </a:rPr>
              <a:t>	</a:t>
            </a:r>
            <a:r>
              <a:rPr lang="ru-RU" b="1" dirty="0">
                <a:solidFill>
                  <a:schemeClr val="tx2">
                    <a:lumMod val="75000"/>
                  </a:schemeClr>
                </a:solidFill>
                <a:latin typeface="+mj-lt"/>
                <a:ea typeface="Calibri" panose="020F0502020204030204" pitchFamily="34" charset="0"/>
                <a:cs typeface="Bahnschrift Light SemiCondensed" panose="020B0502040204020203" pitchFamily="34" charset="0"/>
              </a:rPr>
              <a:t>Правительством Российской Федерации принято постановление </a:t>
            </a:r>
            <a:r>
              <a:rPr lang="ru-RU" b="1" dirty="0">
                <a:solidFill>
                  <a:schemeClr val="tx2">
                    <a:lumMod val="75000"/>
                  </a:schemeClr>
                </a:solidFill>
                <a:latin typeface="+mj-lt"/>
              </a:rPr>
              <a:t>от 03.02.2022 N 92 "О внесении изменений в некоторые акты Правительства Российской Федерации по вопросам предоставления коммунальных услуг и содержания общего имущества в многоквартирном </a:t>
            </a:r>
            <a:r>
              <a:rPr lang="ru-RU" b="1" dirty="0" smtClean="0">
                <a:solidFill>
                  <a:schemeClr val="tx2">
                    <a:lumMod val="75000"/>
                  </a:schemeClr>
                </a:solidFill>
                <a:latin typeface="+mj-lt"/>
              </a:rPr>
              <a:t>доме</a:t>
            </a:r>
            <a:r>
              <a:rPr lang="ru-RU" b="1" dirty="0">
                <a:solidFill>
                  <a:schemeClr val="tx2">
                    <a:lumMod val="75000"/>
                  </a:schemeClr>
                </a:solidFill>
              </a:rPr>
              <a:t> </a:t>
            </a:r>
            <a:r>
              <a:rPr lang="ru-RU" b="1" dirty="0" smtClean="0">
                <a:solidFill>
                  <a:schemeClr val="tx2">
                    <a:lumMod val="75000"/>
                  </a:schemeClr>
                </a:solidFill>
              </a:rPr>
              <a:t>"</a:t>
            </a:r>
            <a:endParaRPr lang="ru-RU" b="1" dirty="0" smtClean="0">
              <a:solidFill>
                <a:schemeClr val="tx2">
                  <a:lumMod val="75000"/>
                </a:schemeClr>
              </a:solidFill>
              <a:latin typeface="+mj-lt"/>
            </a:endParaRPr>
          </a:p>
          <a:p>
            <a:pPr algn="just">
              <a:spcAft>
                <a:spcPts val="800"/>
              </a:spcAft>
            </a:pPr>
            <a:r>
              <a:rPr lang="ru-RU" b="1" smtClean="0">
                <a:solidFill>
                  <a:schemeClr val="tx2">
                    <a:lumMod val="75000"/>
                  </a:schemeClr>
                </a:solidFill>
                <a:latin typeface="+mj-lt"/>
              </a:rPr>
              <a:t>	О</a:t>
            </a:r>
            <a:r>
              <a:rPr lang="ru-RU" b="1" smtClean="0">
                <a:solidFill>
                  <a:schemeClr val="tx2">
                    <a:lumMod val="75000"/>
                  </a:schemeClr>
                </a:solidFill>
                <a:latin typeface="+mj-lt"/>
                <a:ea typeface="Calibri" panose="020F0502020204030204" pitchFamily="34" charset="0"/>
                <a:cs typeface="Bahnschrift Light SemiCondensed" panose="020B0502040204020203" pitchFamily="34" charset="0"/>
              </a:rPr>
              <a:t>дной </a:t>
            </a:r>
            <a:r>
              <a:rPr lang="ru-RU" b="1" dirty="0">
                <a:solidFill>
                  <a:schemeClr val="tx2">
                    <a:lumMod val="75000"/>
                  </a:schemeClr>
                </a:solidFill>
                <a:latin typeface="+mj-lt"/>
                <a:ea typeface="Calibri" panose="020F0502020204030204" pitchFamily="34" charset="0"/>
                <a:cs typeface="Bahnschrift Light SemiCondensed" panose="020B0502040204020203" pitchFamily="34" charset="0"/>
              </a:rPr>
              <a:t>из основных целей его разработки является совершенствование правового регулирования отношений по предоставлению коммунальных услуг собственникам и пользователям помещений </a:t>
            </a:r>
            <a:r>
              <a:rPr lang="ru-RU" b="1" dirty="0" smtClean="0">
                <a:solidFill>
                  <a:schemeClr val="tx2">
                    <a:lumMod val="75000"/>
                  </a:schemeClr>
                </a:solidFill>
                <a:latin typeface="+mj-lt"/>
                <a:ea typeface="Calibri" panose="020F0502020204030204" pitchFamily="34" charset="0"/>
                <a:cs typeface="Bahnschrift Light SemiCondensed" panose="020B0502040204020203" pitchFamily="34" charset="0"/>
              </a:rPr>
              <a:t> </a:t>
            </a:r>
            <a:r>
              <a:rPr lang="ru-RU" b="1" dirty="0" smtClean="0">
                <a:solidFill>
                  <a:schemeClr val="tx2">
                    <a:lumMod val="75000"/>
                  </a:schemeClr>
                </a:solidFill>
                <a:latin typeface="+mj-lt"/>
                <a:ea typeface="Calibri" panose="020F0502020204030204" pitchFamily="34" charset="0"/>
                <a:cs typeface="Bahnschrift Light SemiCondensed" panose="020B0502040204020203" pitchFamily="34" charset="0"/>
              </a:rPr>
              <a:t> </a:t>
            </a:r>
            <a:r>
              <a:rPr lang="ru-RU" b="1" dirty="0" smtClean="0">
                <a:solidFill>
                  <a:schemeClr val="tx2">
                    <a:lumMod val="75000"/>
                  </a:schemeClr>
                </a:solidFill>
                <a:latin typeface="+mj-lt"/>
                <a:ea typeface="Calibri" panose="020F0502020204030204" pitchFamily="34" charset="0"/>
                <a:cs typeface="Bahnschrift Light SemiCondensed" panose="020B0502040204020203" pitchFamily="34" charset="0"/>
              </a:rPr>
              <a:t>в </a:t>
            </a:r>
            <a:r>
              <a:rPr lang="ru-RU" b="1" dirty="0">
                <a:solidFill>
                  <a:schemeClr val="tx2">
                    <a:lumMod val="75000"/>
                  </a:schemeClr>
                </a:solidFill>
                <a:latin typeface="+mj-lt"/>
                <a:ea typeface="Calibri" panose="020F0502020204030204" pitchFamily="34" charset="0"/>
                <a:cs typeface="Bahnschrift Light SemiCondensed" panose="020B0502040204020203" pitchFamily="34" charset="0"/>
              </a:rPr>
              <a:t>многоквартирных домах.</a:t>
            </a:r>
            <a:endParaRPr lang="ru-RU" sz="1800" b="1" dirty="0">
              <a:solidFill>
                <a:schemeClr val="tx2">
                  <a:lumMod val="75000"/>
                </a:schemeClr>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193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4"/>
          <p:cNvSpPr>
            <a:spLocks noGrp="1"/>
          </p:cNvSpPr>
          <p:nvPr>
            <p:ph type="sldNum" sz="quarter" idx="12"/>
          </p:nvPr>
        </p:nvSpPr>
        <p:spPr>
          <a:xfrm>
            <a:off x="11570195" y="6494378"/>
            <a:ext cx="288891" cy="365210"/>
          </a:xfrm>
        </p:spPr>
        <p:txBody>
          <a:bodyPr vert="horz" lIns="108878" tIns="54439" rIns="108878" bIns="54439" rtlCol="0" anchor="ctr"/>
          <a:lstStyle/>
          <a:p>
            <a:r>
              <a:rPr lang="ru-RU" b="1" dirty="0">
                <a:solidFill>
                  <a:schemeClr val="tx2">
                    <a:lumMod val="75000"/>
                  </a:schemeClr>
                </a:solidFill>
                <a:latin typeface="Bahnschrift Condensed" panose="020B0502040204020203" pitchFamily="34" charset="0"/>
                <a:cs typeface="Arial" pitchFamily="34" charset="0"/>
              </a:rPr>
              <a:t>3</a:t>
            </a:r>
          </a:p>
        </p:txBody>
      </p:sp>
      <p:sp>
        <p:nvSpPr>
          <p:cNvPr id="4" name="Прямоугольник 3"/>
          <p:cNvSpPr/>
          <p:nvPr/>
        </p:nvSpPr>
        <p:spPr>
          <a:xfrm>
            <a:off x="1129035" y="1485578"/>
            <a:ext cx="10873208" cy="2000548"/>
          </a:xfrm>
          <a:prstGeom prst="rect">
            <a:avLst/>
          </a:prstGeom>
        </p:spPr>
        <p:txBody>
          <a:bodyPr wrap="square">
            <a:spAutoFit/>
          </a:bodyPr>
          <a:lstStyle/>
          <a:p>
            <a:pPr algn="just">
              <a:spcAft>
                <a:spcPts val="0"/>
              </a:spcAft>
            </a:pPr>
            <a:r>
              <a:rPr lang="ru-RU" dirty="0">
                <a:latin typeface="Bahnschrift Light Condensed" panose="020B0502040204020203" pitchFamily="34" charset="0"/>
                <a:ea typeface="Calibri" panose="020F0502020204030204" pitchFamily="34" charset="0"/>
                <a:cs typeface="Times New Roman" panose="02020603050405020304" pitchFamily="18" charset="0"/>
              </a:rPr>
              <a:t>	</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Жилищным Кодексом Российской Федерации регламентировано, что бремя расходов на содержание общего имущества в многоквартирном доме, в том числе коммунальные ресурсы, потребляемые при содержании общего имущества (далее по тексту  - «КР на СОИ») в многоквартирном доме, несут собственники помещений в многоквартирных домах.</a:t>
            </a:r>
            <a:endParaRPr lang="ru-RU" sz="16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endParaRPr>
          </a:p>
          <a:p>
            <a:r>
              <a:rPr lang="ru-RU" sz="2000" dirty="0">
                <a:solidFill>
                  <a:schemeClr val="tx2">
                    <a:lumMod val="75000"/>
                  </a:schemeClr>
                </a:solidFill>
                <a:latin typeface="Bahnschrift Light Condensed" panose="020B0502040204020203" pitchFamily="34" charset="0"/>
              </a:rPr>
              <a:t>	</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Потребитель в многоквартирном доме вносит плату за следующие «КР на СОИ»:</a:t>
            </a:r>
            <a:endParaRPr lang="ru-RU" sz="16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2137147" y="3929335"/>
            <a:ext cx="3240360" cy="495440"/>
          </a:xfrm>
          <a:prstGeom prst="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ru-RU" sz="1800" dirty="0">
                <a:solidFill>
                  <a:schemeClr val="tx2">
                    <a:lumMod val="75000"/>
                  </a:schemeClr>
                </a:solidFill>
                <a:latin typeface="Bahnschrift Light Condensed" panose="020B0502040204020203" pitchFamily="34" charset="0"/>
              </a:rPr>
              <a:t>Холодное водоснабжение</a:t>
            </a:r>
          </a:p>
        </p:txBody>
      </p:sp>
      <p:sp>
        <p:nvSpPr>
          <p:cNvPr id="6" name="Прямоугольник 5"/>
          <p:cNvSpPr/>
          <p:nvPr/>
        </p:nvSpPr>
        <p:spPr>
          <a:xfrm>
            <a:off x="6385619" y="3928578"/>
            <a:ext cx="3240360" cy="495440"/>
          </a:xfrm>
          <a:prstGeom prst="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ru-RU" sz="1800" dirty="0">
                <a:solidFill>
                  <a:schemeClr val="tx2">
                    <a:lumMod val="75000"/>
                  </a:schemeClr>
                </a:solidFill>
                <a:latin typeface="Bahnschrift Light Condensed" panose="020B0502040204020203" pitchFamily="34" charset="0"/>
              </a:rPr>
              <a:t>Горячее водоснабжение</a:t>
            </a:r>
          </a:p>
        </p:txBody>
      </p:sp>
      <p:sp>
        <p:nvSpPr>
          <p:cNvPr id="7" name="Прямоугольник 6"/>
          <p:cNvSpPr/>
          <p:nvPr/>
        </p:nvSpPr>
        <p:spPr>
          <a:xfrm>
            <a:off x="2137147" y="4928027"/>
            <a:ext cx="3240360" cy="495440"/>
          </a:xfrm>
          <a:prstGeom prst="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ru-RU" sz="1800" dirty="0">
                <a:solidFill>
                  <a:schemeClr val="tx2">
                    <a:lumMod val="75000"/>
                  </a:schemeClr>
                </a:solidFill>
                <a:latin typeface="Bahnschrift Light Condensed" panose="020B0502040204020203" pitchFamily="34" charset="0"/>
              </a:rPr>
              <a:t>Водоотведение</a:t>
            </a:r>
          </a:p>
        </p:txBody>
      </p:sp>
      <p:sp>
        <p:nvSpPr>
          <p:cNvPr id="8" name="Прямоугольник 7"/>
          <p:cNvSpPr/>
          <p:nvPr/>
        </p:nvSpPr>
        <p:spPr>
          <a:xfrm>
            <a:off x="6385619" y="4926513"/>
            <a:ext cx="3240360" cy="495440"/>
          </a:xfrm>
          <a:prstGeom prst="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ru-RU" sz="1800" dirty="0">
                <a:solidFill>
                  <a:schemeClr val="tx2">
                    <a:lumMod val="75000"/>
                  </a:schemeClr>
                </a:solidFill>
                <a:latin typeface="Bahnschrift Light Condensed" panose="020B0502040204020203" pitchFamily="34" charset="0"/>
              </a:rPr>
              <a:t>Электрическая энергия</a:t>
            </a:r>
          </a:p>
        </p:txBody>
      </p:sp>
      <p:sp>
        <p:nvSpPr>
          <p:cNvPr id="9" name="Прямоугольник 2"/>
          <p:cNvSpPr>
            <a:spLocks noChangeArrowheads="1"/>
          </p:cNvSpPr>
          <p:nvPr/>
        </p:nvSpPr>
        <p:spPr bwMode="auto">
          <a:xfrm>
            <a:off x="0" y="0"/>
            <a:ext cx="12195175" cy="72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78" tIns="54439" rIns="108878" bIns="54439">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buNone/>
            </a:pPr>
            <a:r>
              <a:rPr lang="ru-RU" sz="2000"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sz="2000" b="1" dirty="0">
                <a:solidFill>
                  <a:schemeClr val="tx2">
                    <a:lumMod val="75000"/>
                  </a:schemeClr>
                </a:solidFill>
                <a:latin typeface="Bahnschrift Light Condensed" panose="020B0502040204020203" pitchFamily="34" charset="0"/>
              </a:rPr>
            </a:br>
            <a:r>
              <a:rPr lang="ru-RU" sz="2000" b="1" dirty="0">
                <a:solidFill>
                  <a:schemeClr val="tx2">
                    <a:lumMod val="75000"/>
                  </a:schemeClr>
                </a:solidFill>
                <a:latin typeface="Bahnschrift Light Condensed" panose="020B0502040204020203" pitchFamily="34" charset="0"/>
              </a:rPr>
              <a:t>ПО ЖИЛИЩНОМУ И СТРОИТЕЛЬНОМУ НАДЗОРУ</a:t>
            </a:r>
          </a:p>
        </p:txBody>
      </p:sp>
    </p:spTree>
    <p:extLst>
      <p:ext uri="{BB962C8B-B14F-4D97-AF65-F5344CB8AC3E}">
        <p14:creationId xmlns:p14="http://schemas.microsoft.com/office/powerpoint/2010/main" val="730502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4"/>
          <p:cNvSpPr>
            <a:spLocks noGrp="1"/>
          </p:cNvSpPr>
          <p:nvPr>
            <p:ph type="sldNum" sz="quarter" idx="12"/>
          </p:nvPr>
        </p:nvSpPr>
        <p:spPr>
          <a:xfrm>
            <a:off x="11714211" y="6494378"/>
            <a:ext cx="288891" cy="365210"/>
          </a:xfrm>
        </p:spPr>
        <p:txBody>
          <a:bodyPr vert="horz" lIns="108878" tIns="54439" rIns="108878" bIns="54439" rtlCol="0" anchor="ctr"/>
          <a:lstStyle/>
          <a:p>
            <a:r>
              <a:rPr lang="ru-RU" b="1" dirty="0">
                <a:solidFill>
                  <a:schemeClr val="tx2">
                    <a:lumMod val="75000"/>
                  </a:schemeClr>
                </a:solidFill>
                <a:latin typeface="Bahnschrift Condensed" panose="020B0502040204020203" pitchFamily="34" charset="0"/>
                <a:cs typeface="Arial" pitchFamily="34" charset="0"/>
              </a:rPr>
              <a:t>4</a:t>
            </a:r>
          </a:p>
        </p:txBody>
      </p:sp>
      <p:sp>
        <p:nvSpPr>
          <p:cNvPr id="4" name="Прямоугольник 3"/>
          <p:cNvSpPr/>
          <p:nvPr/>
        </p:nvSpPr>
        <p:spPr>
          <a:xfrm>
            <a:off x="1129035" y="1125538"/>
            <a:ext cx="10513169" cy="1200329"/>
          </a:xfrm>
          <a:prstGeom prst="rect">
            <a:avLst/>
          </a:prstGeom>
        </p:spPr>
        <p:txBody>
          <a:bodyPr wrap="square">
            <a:spAutoFit/>
          </a:bodyPr>
          <a:lstStyle/>
          <a:p>
            <a:pPr indent="450215"/>
            <a:r>
              <a:rPr lang="ru-RU" sz="1800" dirty="0">
                <a:solidFill>
                  <a:schemeClr val="tx2">
                    <a:lumMod val="75000"/>
                  </a:schemeClr>
                </a:solidFill>
                <a:latin typeface="Bahnschrift Light Condensed" panose="020B0502040204020203" pitchFamily="34" charset="0"/>
              </a:rPr>
              <a:t>В настоящее время действующим законодательством предусмотрено 2 варианта определения размера платы за «КР на СОИ» при наличии в многоквартирном доме коллективного прибора учета в соответствии с ч.9.2 ст.156 Жилищного Кодекса Российской Федерации:</a:t>
            </a:r>
            <a:endParaRPr lang="ru-RU" sz="1800" dirty="0">
              <a:solidFill>
                <a:schemeClr val="tx2">
                  <a:lumMod val="75000"/>
                </a:schemeClr>
              </a:solidFill>
              <a:effectLst/>
            </a:endParaRPr>
          </a:p>
        </p:txBody>
      </p:sp>
      <p:sp>
        <p:nvSpPr>
          <p:cNvPr id="5" name="Прямоугольник 4"/>
          <p:cNvSpPr/>
          <p:nvPr/>
        </p:nvSpPr>
        <p:spPr>
          <a:xfrm>
            <a:off x="1129035" y="3141762"/>
            <a:ext cx="10341272" cy="2564805"/>
          </a:xfrm>
          <a:prstGeom prst="rect">
            <a:avLst/>
          </a:prstGeom>
        </p:spPr>
        <p:txBody>
          <a:bodyPr wrap="square">
            <a:spAutoFit/>
          </a:bodyPr>
          <a:lstStyle/>
          <a:p>
            <a:pPr indent="450215" algn="just">
              <a:spcAft>
                <a:spcPts val="800"/>
              </a:spcAft>
            </a:pPr>
            <a:r>
              <a:rPr lang="ru-RU" sz="1400" b="1"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2. </a:t>
            </a:r>
            <a:r>
              <a:rPr lang="ru-RU" sz="14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Исходя из фактического объема потребления по показаниям коллективного прибора учета в случае, если:</a:t>
            </a:r>
            <a:endParaRPr lang="ru-RU" sz="14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Ø"/>
              <a:tabLst>
                <a:tab pos="540385" algn="l"/>
              </a:tabLst>
            </a:pPr>
            <a:r>
              <a:rPr lang="ru-RU" sz="14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Многоквартирный дом оборудован автоматизированной информационно-измерительной системой учета потребления коммунальных ресурсов и услуг (при условии обеспечения этой системой учета возможности одномоментного снятия показаний);</a:t>
            </a:r>
            <a:endParaRPr lang="ru-RU" sz="14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Ø"/>
              <a:tabLst>
                <a:tab pos="540385" algn="l"/>
              </a:tabLst>
            </a:pPr>
            <a:r>
              <a:rPr lang="ru-RU" sz="14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При наличии решения общего собрания собственников, в котором принято решение об определение размера платы за «КР на СОИ» исходя из среднемесячного объема потребления коммунальных ресурсов с проведением перерасчета размера таких расходов исходя из показаний коллективного прибора учета в порядке, установленном Правительством Российской Федерации; </a:t>
            </a:r>
            <a:endParaRPr lang="ru-RU" sz="14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spcAft>
                <a:spcPts val="800"/>
              </a:spcAft>
              <a:buFont typeface="Wingdings" panose="05000000000000000000" pitchFamily="2" charset="2"/>
              <a:buChar char="Ø"/>
              <a:tabLst>
                <a:tab pos="540385" algn="l"/>
              </a:tabLst>
            </a:pPr>
            <a:r>
              <a:rPr lang="ru-RU" sz="14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 При наличии решения общего собрания собственников, которым принято решение об определение размера платы за «КР на СОИ» исходя из объема потребления коммунальных ресурсов, определяемого по показаниям коллективного прибора учета. </a:t>
            </a:r>
            <a:endParaRPr lang="ru-RU" sz="14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698946" y="2348390"/>
            <a:ext cx="10801200" cy="738664"/>
          </a:xfrm>
          <a:prstGeom prst="rect">
            <a:avLst/>
          </a:prstGeom>
        </p:spPr>
        <p:txBody>
          <a:bodyPr wrap="square">
            <a:spAutoFit/>
          </a:bodyPr>
          <a:lstStyle/>
          <a:p>
            <a:pPr marL="457200" indent="450215" algn="just">
              <a:spcAft>
                <a:spcPts val="800"/>
              </a:spcAft>
            </a:pPr>
            <a:r>
              <a:rPr lang="ru-RU" sz="1400" b="1"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1. </a:t>
            </a:r>
            <a:r>
              <a:rPr lang="ru-RU" sz="14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Исходя из нормативов потребления в целях содержания общего имущества с проведением перерасчета размера таких расходов исходя из показаний коллективного прибора учета в порядке, установленном Правительством Российской Федерации;</a:t>
            </a:r>
            <a:endParaRPr lang="ru-RU" sz="14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2"/>
          <p:cNvSpPr>
            <a:spLocks noChangeArrowheads="1"/>
          </p:cNvSpPr>
          <p:nvPr/>
        </p:nvSpPr>
        <p:spPr bwMode="auto">
          <a:xfrm>
            <a:off x="0" y="0"/>
            <a:ext cx="12195175" cy="72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78" tIns="54439" rIns="108878" bIns="54439">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buNone/>
            </a:pPr>
            <a:r>
              <a:rPr lang="ru-RU" sz="2000"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sz="2000" b="1" dirty="0">
                <a:solidFill>
                  <a:schemeClr val="tx2">
                    <a:lumMod val="75000"/>
                  </a:schemeClr>
                </a:solidFill>
                <a:latin typeface="Bahnschrift Light Condensed" panose="020B0502040204020203" pitchFamily="34" charset="0"/>
              </a:rPr>
            </a:br>
            <a:r>
              <a:rPr lang="ru-RU" sz="2000" b="1" dirty="0">
                <a:solidFill>
                  <a:schemeClr val="tx2">
                    <a:lumMod val="75000"/>
                  </a:schemeClr>
                </a:solidFill>
                <a:latin typeface="Bahnschrift Light Condensed" panose="020B0502040204020203" pitchFamily="34" charset="0"/>
              </a:rPr>
              <a:t>ПО ЖИЛИЩНОМУ И СТРОИТЕЛЬНОМУ НАДЗОРУ</a:t>
            </a:r>
          </a:p>
        </p:txBody>
      </p:sp>
    </p:spTree>
    <p:extLst>
      <p:ext uri="{BB962C8B-B14F-4D97-AF65-F5344CB8AC3E}">
        <p14:creationId xmlns:p14="http://schemas.microsoft.com/office/powerpoint/2010/main" val="2637015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4"/>
          <p:cNvSpPr>
            <a:spLocks noGrp="1"/>
          </p:cNvSpPr>
          <p:nvPr>
            <p:ph type="sldNum" sz="quarter" idx="12"/>
          </p:nvPr>
        </p:nvSpPr>
        <p:spPr>
          <a:xfrm>
            <a:off x="11714211" y="6494378"/>
            <a:ext cx="288891" cy="365210"/>
          </a:xfrm>
        </p:spPr>
        <p:txBody>
          <a:bodyPr vert="horz" lIns="108878" tIns="54439" rIns="108878" bIns="54439" rtlCol="0" anchor="ctr"/>
          <a:lstStyle/>
          <a:p>
            <a:endParaRPr lang="ru-RU" b="1" dirty="0">
              <a:solidFill>
                <a:schemeClr val="tx2">
                  <a:lumMod val="75000"/>
                </a:schemeClr>
              </a:solidFill>
              <a:latin typeface="Bahnschrift Condensed" panose="020B0502040204020203" pitchFamily="34" charset="0"/>
              <a:cs typeface="Arial" pitchFamily="34" charset="0"/>
            </a:endParaRPr>
          </a:p>
          <a:p>
            <a:r>
              <a:rPr lang="ru-RU" b="1" dirty="0">
                <a:solidFill>
                  <a:schemeClr val="tx2">
                    <a:lumMod val="75000"/>
                  </a:schemeClr>
                </a:solidFill>
                <a:latin typeface="Bahnschrift Condensed" panose="020B0502040204020203" pitchFamily="34" charset="0"/>
                <a:cs typeface="Arial" pitchFamily="34" charset="0"/>
              </a:rPr>
              <a:t>5</a:t>
            </a:r>
          </a:p>
          <a:p>
            <a:endParaRPr lang="ru-RU" b="1" dirty="0">
              <a:solidFill>
                <a:schemeClr val="tx2">
                  <a:lumMod val="75000"/>
                </a:schemeClr>
              </a:solidFill>
              <a:latin typeface="Bahnschrift Condensed" panose="020B0502040204020203" pitchFamily="34" charset="0"/>
              <a:cs typeface="Arial" pitchFamily="34" charset="0"/>
            </a:endParaRPr>
          </a:p>
        </p:txBody>
      </p:sp>
      <p:sp>
        <p:nvSpPr>
          <p:cNvPr id="5" name="Прямоугольник 4"/>
          <p:cNvSpPr/>
          <p:nvPr/>
        </p:nvSpPr>
        <p:spPr>
          <a:xfrm>
            <a:off x="1273051" y="1197546"/>
            <a:ext cx="10441160" cy="1179810"/>
          </a:xfrm>
          <a:prstGeom prst="rect">
            <a:avLst/>
          </a:prstGeom>
        </p:spPr>
        <p:txBody>
          <a:bodyPr wrap="square">
            <a:spAutoFit/>
          </a:bodyPr>
          <a:lstStyle/>
          <a:p>
            <a:pPr algn="just">
              <a:spcAft>
                <a:spcPts val="800"/>
              </a:spcAft>
              <a:tabLst>
                <a:tab pos="540385" algn="l"/>
              </a:tabLst>
            </a:pPr>
            <a:r>
              <a:rPr lang="ru-RU" sz="2000" dirty="0">
                <a:solidFill>
                  <a:schemeClr val="tx2">
                    <a:lumMod val="75000"/>
                  </a:schemeClr>
                </a:solidFill>
                <a:latin typeface="Bahnschrift Light Condensed" panose="020B0502040204020203" pitchFamily="34" charset="0"/>
              </a:rPr>
              <a:t>С 01.09.2022г. с вступлением в силу Постановления №92 будет действовать следующий порядок определения размера платы за «КР на СОИ»:</a:t>
            </a:r>
          </a:p>
          <a:p>
            <a:pPr algn="just">
              <a:spcAft>
                <a:spcPts val="800"/>
              </a:spcAft>
              <a:tabLst>
                <a:tab pos="540385" algn="l"/>
              </a:tabLst>
            </a:pPr>
            <a:endParaRPr lang="ru-RU" dirty="0">
              <a:solidFill>
                <a:schemeClr val="tx2">
                  <a:lumMod val="75000"/>
                </a:schemeClr>
              </a:solidFill>
              <a:effectLst/>
            </a:endParaRPr>
          </a:p>
        </p:txBody>
      </p:sp>
      <p:sp>
        <p:nvSpPr>
          <p:cNvPr id="6" name="Прямоугольник 5"/>
          <p:cNvSpPr/>
          <p:nvPr/>
        </p:nvSpPr>
        <p:spPr>
          <a:xfrm>
            <a:off x="1208967" y="2061642"/>
            <a:ext cx="10441160" cy="1815882"/>
          </a:xfrm>
          <a:prstGeom prst="rect">
            <a:avLst/>
          </a:prstGeom>
        </p:spPr>
        <p:txBody>
          <a:bodyPr wrap="square">
            <a:spAutoFit/>
          </a:bodyPr>
          <a:lstStyle/>
          <a:p>
            <a:pPr marL="342900" indent="-342900" algn="just">
              <a:spcAft>
                <a:spcPts val="0"/>
              </a:spcAft>
              <a:buFont typeface="Wingdings" panose="05000000000000000000" pitchFamily="2" charset="2"/>
              <a:buChar char="Ø"/>
            </a:pPr>
            <a:r>
              <a:rPr lang="ru-RU" sz="16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В случае, если многоквартирный дом оборудован коллективным прибором учета и собственниками помещений не принято решение на общем собрании собственников об определении размера платы за «КР на СОИ» исходя из среднемесячного объема потребления или исходя из объема потребления, определяемого по показаниям коллективного прибора учета, то </a:t>
            </a:r>
            <a:r>
              <a:rPr lang="ru-RU" sz="1600" dirty="0">
                <a:solidFill>
                  <a:schemeClr val="tx2">
                    <a:lumMod val="75000"/>
                  </a:schemeClr>
                </a:solidFill>
                <a:latin typeface="Bahnschrift Light Condensed" panose="020B0502040204020203" pitchFamily="34" charset="0"/>
                <a:ea typeface="Calibri" panose="020F0502020204030204" pitchFamily="34" charset="0"/>
                <a:cs typeface="Bahnschrift Light Condensed" panose="020B0502040204020203" pitchFamily="34" charset="0"/>
              </a:rPr>
              <a:t>перерасчет размера расходов на оплату «КР на СОИ» осуществляется </a:t>
            </a:r>
            <a:r>
              <a:rPr lang="ru-RU" sz="16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по истечении каждого календарного года, в течение I квартала года, следующего за расчетным годом (перерасчет производится исходя из разницы платы, предъявленной по нормативу потребления, и определённой по показаниям ОДПУ); </a:t>
            </a:r>
            <a:endParaRPr lang="ru-RU" sz="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1279319" y="4365898"/>
            <a:ext cx="10441160" cy="2031325"/>
          </a:xfrm>
          <a:prstGeom prst="rect">
            <a:avLst/>
          </a:prstGeom>
        </p:spPr>
        <p:txBody>
          <a:bodyPr wrap="square">
            <a:spAutoFit/>
          </a:bodyPr>
          <a:lstStyle/>
          <a:p>
            <a:pPr marL="342900" indent="-342900" algn="just">
              <a:spcAft>
                <a:spcPts val="0"/>
              </a:spcAft>
              <a:buFont typeface="Wingdings" panose="05000000000000000000" pitchFamily="2" charset="2"/>
              <a:buChar char="Ø"/>
            </a:pPr>
            <a:r>
              <a:rPr lang="ru-RU" sz="18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В случае, если многоквартирный дом оборудован коллективным прибором учета и собственниками помещений</a:t>
            </a:r>
            <a:r>
              <a:rPr lang="ru-RU" sz="1800" dirty="0">
                <a:solidFill>
                  <a:schemeClr val="tx2">
                    <a:lumMod val="75000"/>
                  </a:schemeClr>
                </a:solidFill>
                <a:latin typeface="Bahnschrift Light Condensed" panose="020B0502040204020203" pitchFamily="34" charset="0"/>
                <a:ea typeface="Calibri" panose="020F0502020204030204" pitchFamily="34" charset="0"/>
                <a:cs typeface="Bahnschrift Light Condensed" panose="020B0502040204020203" pitchFamily="34" charset="0"/>
              </a:rPr>
              <a:t> принято решения об определении размера платы за «КР на СОИ» исходя из среднемесячного объема потребления, </a:t>
            </a:r>
            <a:r>
              <a:rPr lang="ru-RU" sz="18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то </a:t>
            </a:r>
            <a:r>
              <a:rPr lang="ru-RU" sz="1800" dirty="0">
                <a:solidFill>
                  <a:schemeClr val="tx2">
                    <a:lumMod val="75000"/>
                  </a:schemeClr>
                </a:solidFill>
                <a:latin typeface="Bahnschrift Light Condensed" panose="020B0502040204020203" pitchFamily="34" charset="0"/>
                <a:ea typeface="Calibri" panose="020F0502020204030204" pitchFamily="34" charset="0"/>
                <a:cs typeface="Bahnschrift Light Condensed" panose="020B0502040204020203" pitchFamily="34" charset="0"/>
              </a:rPr>
              <a:t>перерасчет размера расходов на оплату «КР на СОИ» осуществляется </a:t>
            </a:r>
            <a:r>
              <a:rPr lang="ru-RU" sz="18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по истечении каждого календарного года, в течение I квартала года, следующего за расчетным годом (перерасчет производится исходя из разницы платы, предъявленной по среднемесячному потребления и определённой по показаниям ОДПУ); </a:t>
            </a:r>
            <a:endParaRPr lang="ru-RU" sz="14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0" y="23434"/>
            <a:ext cx="12195175" cy="707886"/>
          </a:xfrm>
          <a:prstGeom prst="rect">
            <a:avLst/>
          </a:prstGeom>
        </p:spPr>
        <p:txBody>
          <a:bodyPr wrap="square">
            <a:spAutoFit/>
          </a:bodyPr>
          <a:lstStyle/>
          <a:p>
            <a:pPr algn="ctr">
              <a:buNone/>
            </a:pPr>
            <a:r>
              <a:rPr lang="ru-RU" sz="2000"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sz="2000" b="1" dirty="0">
                <a:solidFill>
                  <a:schemeClr val="tx2">
                    <a:lumMod val="75000"/>
                  </a:schemeClr>
                </a:solidFill>
                <a:latin typeface="Bahnschrift Light Condensed" panose="020B0502040204020203" pitchFamily="34" charset="0"/>
              </a:rPr>
            </a:br>
            <a:r>
              <a:rPr lang="ru-RU" sz="2000" b="1" dirty="0">
                <a:solidFill>
                  <a:schemeClr val="tx2">
                    <a:lumMod val="75000"/>
                  </a:schemeClr>
                </a:solidFill>
                <a:latin typeface="Bahnschrift Light Condensed" panose="020B0502040204020203" pitchFamily="34" charset="0"/>
              </a:rPr>
              <a:t>ПО ЖИЛИЩНОМУ И СТРОИТЕЛЬНОМУ НАДЗОРУ</a:t>
            </a:r>
          </a:p>
        </p:txBody>
      </p:sp>
    </p:spTree>
    <p:extLst>
      <p:ext uri="{BB962C8B-B14F-4D97-AF65-F5344CB8AC3E}">
        <p14:creationId xmlns:p14="http://schemas.microsoft.com/office/powerpoint/2010/main" val="302886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5175" cy="830997"/>
          </a:xfrm>
          <a:prstGeom prst="rect">
            <a:avLst/>
          </a:prstGeom>
        </p:spPr>
        <p:txBody>
          <a:bodyPr wrap="square">
            <a:spAutoFit/>
          </a:bodyPr>
          <a:lstStyle/>
          <a:p>
            <a:pPr algn="ctr">
              <a:buNone/>
            </a:pPr>
            <a:r>
              <a:rPr lang="ru-RU"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b="1" dirty="0">
                <a:solidFill>
                  <a:schemeClr val="tx2">
                    <a:lumMod val="75000"/>
                  </a:schemeClr>
                </a:solidFill>
                <a:latin typeface="Bahnschrift Light Condensed" panose="020B0502040204020203" pitchFamily="34" charset="0"/>
              </a:rPr>
            </a:br>
            <a:r>
              <a:rPr lang="ru-RU" b="1" dirty="0">
                <a:solidFill>
                  <a:schemeClr val="tx2">
                    <a:lumMod val="75000"/>
                  </a:schemeClr>
                </a:solidFill>
                <a:latin typeface="Bahnschrift Light Condensed" panose="020B0502040204020203" pitchFamily="34" charset="0"/>
              </a:rPr>
              <a:t>ПО ЖИЛИЩНОМУ И СТРОИТЕЛЬНОМУ НАДЗОРУ</a:t>
            </a:r>
          </a:p>
        </p:txBody>
      </p:sp>
      <p:sp>
        <p:nvSpPr>
          <p:cNvPr id="5" name="Номер слайда 4"/>
          <p:cNvSpPr>
            <a:spLocks noGrp="1"/>
          </p:cNvSpPr>
          <p:nvPr>
            <p:ph type="sldNum" sz="quarter" idx="12"/>
          </p:nvPr>
        </p:nvSpPr>
        <p:spPr>
          <a:xfrm>
            <a:off x="11714211" y="6494378"/>
            <a:ext cx="288891" cy="365210"/>
          </a:xfrm>
        </p:spPr>
        <p:txBody>
          <a:bodyPr vert="horz" lIns="108878" tIns="54439" rIns="108878" bIns="54439" rtlCol="0" anchor="ctr"/>
          <a:lstStyle/>
          <a:p>
            <a:endParaRPr lang="ru-RU" b="1" dirty="0">
              <a:solidFill>
                <a:schemeClr val="tx2">
                  <a:lumMod val="75000"/>
                </a:schemeClr>
              </a:solidFill>
              <a:latin typeface="Bahnschrift Condensed" panose="020B0502040204020203" pitchFamily="34" charset="0"/>
              <a:cs typeface="Arial" pitchFamily="34" charset="0"/>
            </a:endParaRPr>
          </a:p>
          <a:p>
            <a:r>
              <a:rPr lang="ru-RU" b="1" dirty="0">
                <a:solidFill>
                  <a:schemeClr val="tx2">
                    <a:lumMod val="75000"/>
                  </a:schemeClr>
                </a:solidFill>
                <a:latin typeface="Bahnschrift Condensed" panose="020B0502040204020203" pitchFamily="34" charset="0"/>
                <a:cs typeface="Arial" pitchFamily="34" charset="0"/>
              </a:rPr>
              <a:t>6</a:t>
            </a:r>
          </a:p>
          <a:p>
            <a:endParaRPr lang="ru-RU" b="1" dirty="0">
              <a:solidFill>
                <a:schemeClr val="tx2">
                  <a:lumMod val="75000"/>
                </a:schemeClr>
              </a:solidFill>
              <a:latin typeface="Bahnschrift Condensed" panose="020B0502040204020203" pitchFamily="34" charset="0"/>
              <a:cs typeface="Arial" pitchFamily="34" charset="0"/>
            </a:endParaRPr>
          </a:p>
        </p:txBody>
      </p:sp>
      <p:sp>
        <p:nvSpPr>
          <p:cNvPr id="6" name="Прямоугольник 5"/>
          <p:cNvSpPr/>
          <p:nvPr/>
        </p:nvSpPr>
        <p:spPr>
          <a:xfrm>
            <a:off x="1147302" y="1845618"/>
            <a:ext cx="10802059" cy="1384995"/>
          </a:xfrm>
          <a:prstGeom prst="rect">
            <a:avLst/>
          </a:prstGeom>
        </p:spPr>
        <p:txBody>
          <a:bodyPr wrap="square">
            <a:spAutoFit/>
          </a:bodyPr>
          <a:lstStyle/>
          <a:p>
            <a:pPr marL="342900" indent="-342900" algn="just">
              <a:spcAft>
                <a:spcPts val="0"/>
              </a:spcAft>
              <a:buFont typeface="Wingdings" panose="05000000000000000000" pitchFamily="2" charset="2"/>
              <a:buChar char="Ø"/>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В случае, если многоквартирный дом оборудован коллективным прибором учета и собственниками помещений</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Condensed" panose="020B0502040204020203" pitchFamily="34" charset="0"/>
              </a:rPr>
              <a:t> принято решения об определении размера платы за «КР на СОИ» исходя из объема, определяемого по показаниям коллективного (общедомового) прибора учета, то перерасчет размера расходов на оплату «КР на СОИ» </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не производится; </a:t>
            </a:r>
            <a:r>
              <a:rPr lang="ru-RU"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 </a:t>
            </a:r>
            <a:endParaRPr lang="ru-RU" sz="18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1177478" y="4135394"/>
            <a:ext cx="10729192" cy="1631216"/>
          </a:xfrm>
          <a:prstGeom prst="rect">
            <a:avLst/>
          </a:prstGeom>
        </p:spPr>
        <p:txBody>
          <a:bodyPr wrap="square">
            <a:spAutoFit/>
          </a:bodyPr>
          <a:lstStyle/>
          <a:p>
            <a:pPr marL="342900" indent="-342900" algn="just">
              <a:spcAft>
                <a:spcPts val="0"/>
              </a:spcAft>
              <a:buFont typeface="Wingdings" panose="05000000000000000000" pitchFamily="2" charset="2"/>
              <a:buChar char="Ø"/>
              <a:tabLst>
                <a:tab pos="540385" algn="l"/>
              </a:tabLst>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В случае если многоквартирный дом оснащен автоматизированной информационно-измерительной системой учета потребления «КР на СОИ» при условии обеспечения этой системой учета возможности одномоментного снятия показаний, то начисление платы за «КР на СОИ» определяется исходя из показаний такой системы, т.е. начисление производится исходя из показаний ОДПУ, следовательно, перерасчет, в течение I квартала года, следующего за расчетным годом, не производится.</a:t>
            </a:r>
            <a:endParaRPr lang="ru-RU" sz="1600" dirty="0">
              <a:solidFill>
                <a:schemeClr val="tx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8043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924"/>
            <a:ext cx="12195175" cy="830997"/>
          </a:xfrm>
          <a:prstGeom prst="rect">
            <a:avLst/>
          </a:prstGeom>
        </p:spPr>
        <p:txBody>
          <a:bodyPr wrap="square">
            <a:spAutoFit/>
          </a:bodyPr>
          <a:lstStyle/>
          <a:p>
            <a:pPr algn="ctr">
              <a:buNone/>
            </a:pPr>
            <a:r>
              <a:rPr lang="ru-RU"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b="1" dirty="0">
                <a:solidFill>
                  <a:schemeClr val="tx2">
                    <a:lumMod val="75000"/>
                  </a:schemeClr>
                </a:solidFill>
                <a:latin typeface="Bahnschrift Light Condensed" panose="020B0502040204020203" pitchFamily="34" charset="0"/>
              </a:rPr>
            </a:br>
            <a:r>
              <a:rPr lang="ru-RU" b="1" dirty="0">
                <a:solidFill>
                  <a:schemeClr val="tx2">
                    <a:lumMod val="75000"/>
                  </a:schemeClr>
                </a:solidFill>
                <a:latin typeface="Bahnschrift Light Condensed" panose="020B0502040204020203" pitchFamily="34" charset="0"/>
              </a:rPr>
              <a:t>ПО ЖИЛИЩНОМУ И СТРОИТЕЛЬНОМУ НАДЗОРУ</a:t>
            </a:r>
          </a:p>
        </p:txBody>
      </p:sp>
      <p:sp>
        <p:nvSpPr>
          <p:cNvPr id="3" name="Номер слайда 4"/>
          <p:cNvSpPr>
            <a:spLocks noGrp="1"/>
          </p:cNvSpPr>
          <p:nvPr>
            <p:ph type="sldNum" sz="quarter" idx="12"/>
          </p:nvPr>
        </p:nvSpPr>
        <p:spPr>
          <a:xfrm>
            <a:off x="11714211" y="6494378"/>
            <a:ext cx="288891" cy="365210"/>
          </a:xfrm>
        </p:spPr>
        <p:txBody>
          <a:bodyPr vert="horz" lIns="108878" tIns="54439" rIns="108878" bIns="54439" rtlCol="0" anchor="ctr"/>
          <a:lstStyle/>
          <a:p>
            <a:endParaRPr lang="ru-RU" b="1" dirty="0">
              <a:solidFill>
                <a:schemeClr val="tx2">
                  <a:lumMod val="75000"/>
                </a:schemeClr>
              </a:solidFill>
              <a:latin typeface="Bahnschrift Condensed" panose="020B0502040204020203" pitchFamily="34" charset="0"/>
              <a:cs typeface="Arial" pitchFamily="34" charset="0"/>
            </a:endParaRPr>
          </a:p>
          <a:p>
            <a:r>
              <a:rPr lang="ru-RU" b="1" dirty="0">
                <a:solidFill>
                  <a:schemeClr val="tx2">
                    <a:lumMod val="75000"/>
                  </a:schemeClr>
                </a:solidFill>
                <a:latin typeface="Bahnschrift Condensed" panose="020B0502040204020203" pitchFamily="34" charset="0"/>
                <a:cs typeface="Arial" pitchFamily="34" charset="0"/>
              </a:rPr>
              <a:t>7</a:t>
            </a:r>
          </a:p>
          <a:p>
            <a:endParaRPr lang="ru-RU" b="1" dirty="0">
              <a:solidFill>
                <a:schemeClr val="tx2">
                  <a:lumMod val="75000"/>
                </a:schemeClr>
              </a:solidFill>
              <a:latin typeface="Bahnschrift Condensed" panose="020B0502040204020203" pitchFamily="34" charset="0"/>
              <a:cs typeface="Arial" pitchFamily="34" charset="0"/>
            </a:endParaRPr>
          </a:p>
        </p:txBody>
      </p:sp>
      <p:sp>
        <p:nvSpPr>
          <p:cNvPr id="4" name="Прямоугольник 3"/>
          <p:cNvSpPr/>
          <p:nvPr/>
        </p:nvSpPr>
        <p:spPr>
          <a:xfrm>
            <a:off x="1620465" y="1701602"/>
            <a:ext cx="9949730" cy="3170099"/>
          </a:xfrm>
          <a:prstGeom prst="rect">
            <a:avLst/>
          </a:prstGeom>
        </p:spPr>
        <p:txBody>
          <a:bodyPr wrap="square">
            <a:spAutoFit/>
          </a:bodyPr>
          <a:lstStyle/>
          <a:p>
            <a:pPr marL="342900" indent="-342900" algn="just">
              <a:spcAft>
                <a:spcPts val="0"/>
              </a:spcAft>
              <a:buFont typeface="Wingdings" panose="05000000000000000000" pitchFamily="2" charset="2"/>
              <a:buChar char="Ø"/>
              <a:tabLst>
                <a:tab pos="540385" algn="l"/>
              </a:tabLst>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В случае если:</a:t>
            </a:r>
            <a:endParaRPr lang="ru-RU" sz="16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endParaRPr>
          </a:p>
          <a:p>
            <a:pPr marL="342900" lvl="0" indent="-342900" algn="just">
              <a:spcAft>
                <a:spcPts val="0"/>
              </a:spcAft>
              <a:buClr>
                <a:srgbClr val="000000"/>
              </a:buClr>
              <a:buFont typeface="Bahnschrift Light Condensed" panose="020B0502040204020203" pitchFamily="34" charset="0"/>
              <a:buAutoNum type="arabicPeriod"/>
              <a:tabLst>
                <a:tab pos="540385" algn="l"/>
              </a:tabLst>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 Многоквартирный дом не оборудован коллективным прибором учета;</a:t>
            </a:r>
            <a:endParaRPr lang="ru-RU" sz="16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endParaRPr>
          </a:p>
          <a:p>
            <a:pPr marL="342900" lvl="0" indent="-342900" algn="just">
              <a:spcAft>
                <a:spcPts val="0"/>
              </a:spcAft>
              <a:buClr>
                <a:srgbClr val="000000"/>
              </a:buClr>
              <a:buFont typeface="Bahnschrift Light Condensed" panose="020B0502040204020203" pitchFamily="34" charset="0"/>
              <a:buAutoNum type="arabicPeriod"/>
              <a:tabLst>
                <a:tab pos="540385" algn="l"/>
                <a:tab pos="630555" algn="l"/>
              </a:tabLst>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Arial" panose="020B0604020202020204" pitchFamily="34" charset="0"/>
              </a:rPr>
              <a:t>Истекли 3 календарных месяца со дня выхода из строя или утраты ранее введенного в эксплуатацию коллективного прибора учета;</a:t>
            </a:r>
            <a:endParaRPr lang="ru-RU" sz="16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endParaRPr>
          </a:p>
          <a:p>
            <a:pPr marL="342900" lvl="0" indent="-342900" algn="just">
              <a:spcAft>
                <a:spcPts val="0"/>
              </a:spcAft>
              <a:buClr>
                <a:srgbClr val="000000"/>
              </a:buClr>
              <a:buFont typeface="Bahnschrift Light Condensed" panose="020B0502040204020203" pitchFamily="34" charset="0"/>
              <a:buAutoNum type="arabicPeriod"/>
              <a:tabLst>
                <a:tab pos="270510" algn="l"/>
                <a:tab pos="540385" algn="l"/>
                <a:tab pos="630555" algn="l"/>
              </a:tabLst>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Arial" panose="020B0604020202020204" pitchFamily="34" charset="0"/>
              </a:rPr>
              <a:t>Истек срок эксплуатации </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коллективного прибора учета;</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Arial" panose="020B0604020202020204" pitchFamily="34" charset="0"/>
              </a:rPr>
              <a:t> </a:t>
            </a:r>
            <a:endParaRPr lang="ru-RU" sz="16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endParaRPr>
          </a:p>
          <a:p>
            <a:pPr marL="342900" lvl="0" indent="-342900" algn="just">
              <a:spcAft>
                <a:spcPts val="0"/>
              </a:spcAft>
              <a:buClr>
                <a:srgbClr val="000000"/>
              </a:buClr>
              <a:buFont typeface="Bahnschrift Light Condensed" panose="020B0502040204020203" pitchFamily="34" charset="0"/>
              <a:buAutoNum type="arabicPeriod"/>
              <a:tabLst>
                <a:tab pos="540385" algn="l"/>
                <a:tab pos="630555" algn="l"/>
              </a:tabLst>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Arial" panose="020B0604020202020204" pitchFamily="34" charset="0"/>
              </a:rPr>
              <a:t>Истек </a:t>
            </a:r>
            <a:r>
              <a:rPr lang="ru-RU" sz="2000" dirty="0" err="1">
                <a:solidFill>
                  <a:schemeClr val="tx2">
                    <a:lumMod val="75000"/>
                  </a:schemeClr>
                </a:solidFill>
                <a:latin typeface="Bahnschrift Light Condensed" panose="020B0502040204020203" pitchFamily="34" charset="0"/>
                <a:ea typeface="Calibri" panose="020F0502020204030204" pitchFamily="34" charset="0"/>
                <a:cs typeface="Arial" panose="020B0604020202020204" pitchFamily="34" charset="0"/>
              </a:rPr>
              <a:t>межповерочный</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Arial" panose="020B0604020202020204" pitchFamily="34" charset="0"/>
              </a:rPr>
              <a:t> интервал поверки коллективного прибора учета; </a:t>
            </a:r>
            <a:endParaRPr lang="ru-RU" sz="1600" dirty="0">
              <a:solidFill>
                <a:schemeClr val="tx2">
                  <a:lumMod val="75000"/>
                </a:schemeClr>
              </a:solidFill>
              <a:latin typeface="Bahnschrift Light Condensed" panose="020B0502040204020203" pitchFamily="34" charset="0"/>
              <a:ea typeface="Calibri" panose="020F0502020204030204" pitchFamily="34" charset="0"/>
              <a:cs typeface="Arial" panose="020B0604020202020204" pitchFamily="34" charset="0"/>
            </a:endParaRPr>
          </a:p>
          <a:p>
            <a:pPr lvl="0" algn="just">
              <a:spcAft>
                <a:spcPts val="0"/>
              </a:spcAft>
              <a:buClr>
                <a:srgbClr val="000000"/>
              </a:buClr>
              <a:tabLst>
                <a:tab pos="540385" algn="l"/>
                <a:tab pos="630555" algn="l"/>
              </a:tabLst>
            </a:pPr>
            <a:endPar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endParaRPr>
          </a:p>
          <a:p>
            <a:pPr lvl="0" algn="just">
              <a:spcAft>
                <a:spcPts val="0"/>
              </a:spcAft>
              <a:buClr>
                <a:srgbClr val="000000"/>
              </a:buClr>
              <a:tabLst>
                <a:tab pos="540385" algn="l"/>
                <a:tab pos="630555" algn="l"/>
              </a:tabLst>
            </a:pP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начисление платы за «КР на СОИ» производится исходя из </a:t>
            </a:r>
            <a:r>
              <a:rPr lang="ru-RU" sz="2000" dirty="0">
                <a:solidFill>
                  <a:schemeClr val="tx2">
                    <a:lumMod val="75000"/>
                  </a:schemeClr>
                </a:solidFill>
                <a:latin typeface="Bahnschrift Light Condensed" panose="020B0502040204020203" pitchFamily="34" charset="0"/>
              </a:rPr>
              <a:t>нормативов потребления в целях содержания общего имущества, </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Bahnschrift Light SemiCondensed" panose="020B0502040204020203" pitchFamily="34" charset="0"/>
              </a:rPr>
              <a:t>перерасчет в 1 квартале года, следующим за расчетным, не производится.</a:t>
            </a:r>
            <a:endParaRPr lang="ru-RU" sz="2000" dirty="0">
              <a:solidFill>
                <a:schemeClr val="tx2">
                  <a:lumMod val="75000"/>
                </a:schemeClr>
              </a:solidFill>
              <a:effectLst/>
              <a:latin typeface="Bahnschrift Light 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342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4"/>
          <p:cNvSpPr>
            <a:spLocks noGrp="1"/>
          </p:cNvSpPr>
          <p:nvPr>
            <p:ph type="sldNum" sz="quarter" idx="12"/>
          </p:nvPr>
        </p:nvSpPr>
        <p:spPr>
          <a:xfrm>
            <a:off x="11714211" y="6494378"/>
            <a:ext cx="288891" cy="365210"/>
          </a:xfrm>
        </p:spPr>
        <p:txBody>
          <a:bodyPr vert="horz" lIns="108878" tIns="54439" rIns="108878" bIns="54439" rtlCol="0" anchor="ctr"/>
          <a:lstStyle/>
          <a:p>
            <a:endParaRPr lang="ru-RU" b="1" dirty="0">
              <a:solidFill>
                <a:schemeClr val="tx2">
                  <a:lumMod val="75000"/>
                </a:schemeClr>
              </a:solidFill>
              <a:latin typeface="Bahnschrift Condensed" panose="020B0502040204020203" pitchFamily="34" charset="0"/>
              <a:cs typeface="Arial" pitchFamily="34" charset="0"/>
            </a:endParaRPr>
          </a:p>
          <a:p>
            <a:r>
              <a:rPr lang="ru-RU" b="1" dirty="0">
                <a:solidFill>
                  <a:schemeClr val="tx2">
                    <a:lumMod val="75000"/>
                  </a:schemeClr>
                </a:solidFill>
                <a:latin typeface="Bahnschrift Condensed" panose="020B0502040204020203" pitchFamily="34" charset="0"/>
                <a:cs typeface="Arial" pitchFamily="34" charset="0"/>
              </a:rPr>
              <a:t>8</a:t>
            </a:r>
          </a:p>
          <a:p>
            <a:endParaRPr lang="ru-RU" b="1" dirty="0">
              <a:solidFill>
                <a:schemeClr val="tx2">
                  <a:lumMod val="75000"/>
                </a:schemeClr>
              </a:solidFill>
              <a:latin typeface="Bahnschrift Condensed" panose="020B0502040204020203" pitchFamily="34" charset="0"/>
              <a:cs typeface="Arial" pitchFamily="34" charset="0"/>
            </a:endParaRPr>
          </a:p>
        </p:txBody>
      </p:sp>
      <p:sp>
        <p:nvSpPr>
          <p:cNvPr id="3" name="Прямоугольник 2"/>
          <p:cNvSpPr/>
          <p:nvPr/>
        </p:nvSpPr>
        <p:spPr>
          <a:xfrm>
            <a:off x="-1" y="45418"/>
            <a:ext cx="12195175" cy="830997"/>
          </a:xfrm>
          <a:prstGeom prst="rect">
            <a:avLst/>
          </a:prstGeom>
        </p:spPr>
        <p:txBody>
          <a:bodyPr wrap="square">
            <a:spAutoFit/>
          </a:bodyPr>
          <a:lstStyle/>
          <a:p>
            <a:pPr algn="ctr">
              <a:buNone/>
            </a:pPr>
            <a:r>
              <a:rPr lang="ru-RU"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b="1" dirty="0">
                <a:solidFill>
                  <a:schemeClr val="tx2">
                    <a:lumMod val="75000"/>
                  </a:schemeClr>
                </a:solidFill>
                <a:latin typeface="Bahnschrift Light Condensed" panose="020B0502040204020203" pitchFamily="34" charset="0"/>
              </a:rPr>
            </a:br>
            <a:r>
              <a:rPr lang="ru-RU" b="1" dirty="0">
                <a:solidFill>
                  <a:schemeClr val="tx2">
                    <a:lumMod val="75000"/>
                  </a:schemeClr>
                </a:solidFill>
                <a:latin typeface="Bahnschrift Light Condensed" panose="020B0502040204020203" pitchFamily="34" charset="0"/>
              </a:rPr>
              <a:t>ПО ЖИЛИЩНОМУ И СТРОИТЕЛЬНОМУ НАДЗОРУ</a:t>
            </a:r>
          </a:p>
        </p:txBody>
      </p:sp>
      <p:sp>
        <p:nvSpPr>
          <p:cNvPr id="4" name="Прямоугольник 3"/>
          <p:cNvSpPr/>
          <p:nvPr/>
        </p:nvSpPr>
        <p:spPr>
          <a:xfrm>
            <a:off x="841432" y="1989634"/>
            <a:ext cx="11017224" cy="3600986"/>
          </a:xfrm>
          <a:prstGeom prst="rect">
            <a:avLst/>
          </a:prstGeom>
        </p:spPr>
        <p:txBody>
          <a:bodyPr wrap="square">
            <a:spAutoFit/>
          </a:bodyPr>
          <a:lstStyle/>
          <a:p>
            <a:pPr marL="342900" indent="-342900" algn="just">
              <a:spcAft>
                <a:spcPts val="0"/>
              </a:spcAft>
              <a:buFont typeface="Wingdings" panose="05000000000000000000" pitchFamily="2" charset="2"/>
              <a:buChar char="Ø"/>
            </a:pPr>
            <a:r>
              <a:rPr lang="ru-RU" dirty="0">
                <a:solidFill>
                  <a:schemeClr val="tx2">
                    <a:lumMod val="75000"/>
                  </a:schemeClr>
                </a:solidFill>
                <a:latin typeface="Bahnschrift Light Condensed" panose="020B0502040204020203" pitchFamily="34" charset="0"/>
                <a:ea typeface="Calibri" panose="020F0502020204030204" pitchFamily="34" charset="0"/>
                <a:cs typeface="Bahnschrift Light Condensed" panose="020B0502040204020203" pitchFamily="34" charset="0"/>
              </a:rPr>
              <a:t>Если объем коммунального ресурса, потребляемый на «КР при СОИ», составит отрицательную величину, то размер платы в соответствующем расчетном периоде принимается равным нулю, а размер расходов за коммунальный ресурс, определяемый в следующем расчетном периоде (следующих расчетных периодах), уменьшается на указанную величину. </a:t>
            </a:r>
          </a:p>
          <a:p>
            <a:pPr marL="342900" indent="-342900" algn="just">
              <a:spcAft>
                <a:spcPts val="0"/>
              </a:spcAft>
              <a:buFont typeface="Wingdings" panose="05000000000000000000" pitchFamily="2" charset="2"/>
              <a:buChar char="Ø"/>
            </a:pPr>
            <a:endParaRPr lang="ru-RU" sz="18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endParaRPr>
          </a:p>
          <a:p>
            <a:pPr marL="342900" indent="-342900" algn="just">
              <a:spcAft>
                <a:spcPts val="0"/>
              </a:spcAft>
              <a:buFont typeface="Wingdings" panose="05000000000000000000" pitchFamily="2" charset="2"/>
              <a:buChar char="Ø"/>
            </a:pPr>
            <a:endParaRPr lang="ru-RU" sz="18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endParaRPr>
          </a:p>
          <a:p>
            <a:pPr marL="342900" indent="-342900" algn="just">
              <a:spcAft>
                <a:spcPts val="0"/>
              </a:spcAft>
              <a:buFont typeface="Wingdings" panose="05000000000000000000" pitchFamily="2" charset="2"/>
              <a:buChar char="Ø"/>
            </a:pPr>
            <a:r>
              <a:rPr lang="ru-RU" dirty="0">
                <a:solidFill>
                  <a:schemeClr val="tx2">
                    <a:lumMod val="75000"/>
                  </a:schemeClr>
                </a:solidFill>
                <a:latin typeface="Bahnschrift Light Condensed" panose="020B0502040204020203" pitchFamily="34" charset="0"/>
                <a:ea typeface="Calibri" panose="020F0502020204030204" pitchFamily="34" charset="0"/>
                <a:cs typeface="Bahnschrift Light Condensed" panose="020B0502040204020203" pitchFamily="34" charset="0"/>
              </a:rPr>
              <a:t> </a:t>
            </a:r>
            <a:r>
              <a:rPr lang="ru-RU" dirty="0">
                <a:solidFill>
                  <a:schemeClr val="tx2">
                    <a:lumMod val="75000"/>
                  </a:schemeClr>
                </a:solidFill>
                <a:latin typeface="Bahnschrift Light Condensed" panose="020B0502040204020203" pitchFamily="34" charset="0"/>
              </a:rPr>
              <a:t>Определение «КР на СОИ» сточных вод осуществляется через коллективный прибор учета сточных вод, а при его отсутствии – через аналогичные приборы учета холодной воды и горячей воды;</a:t>
            </a:r>
            <a:endParaRPr lang="ru-RU" dirty="0">
              <a:solidFill>
                <a:schemeClr val="tx2">
                  <a:lumMod val="75000"/>
                </a:schemeClr>
              </a:solidFill>
              <a:effectLst/>
              <a:latin typeface="Bahnschrift Light Condensed" panose="020B0502040204020203" pitchFamily="34" charset="0"/>
            </a:endParaRPr>
          </a:p>
        </p:txBody>
      </p:sp>
      <p:sp>
        <p:nvSpPr>
          <p:cNvPr id="5" name="Прямоугольник 4"/>
          <p:cNvSpPr/>
          <p:nvPr/>
        </p:nvSpPr>
        <p:spPr>
          <a:xfrm>
            <a:off x="1417067" y="1413570"/>
            <a:ext cx="1175322" cy="461665"/>
          </a:xfrm>
          <a:prstGeom prst="rect">
            <a:avLst/>
          </a:prstGeom>
        </p:spPr>
        <p:txBody>
          <a:bodyPr wrap="none">
            <a:spAutoFit/>
          </a:bodyPr>
          <a:lstStyle/>
          <a:p>
            <a:r>
              <a:rPr lang="ru-RU" dirty="0">
                <a:solidFill>
                  <a:schemeClr val="tx2">
                    <a:lumMod val="75000"/>
                  </a:schemeClr>
                </a:solidFill>
                <a:latin typeface="Bahnschrift Condensed" panose="020B0502040204020203" pitchFamily="34" charset="0"/>
              </a:rPr>
              <a:t>Важно:</a:t>
            </a:r>
            <a:endParaRPr lang="ru-RU" dirty="0"/>
          </a:p>
        </p:txBody>
      </p:sp>
    </p:spTree>
    <p:extLst>
      <p:ext uri="{BB962C8B-B14F-4D97-AF65-F5344CB8AC3E}">
        <p14:creationId xmlns:p14="http://schemas.microsoft.com/office/powerpoint/2010/main" val="4169478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47625"/>
            <a:ext cx="12195175" cy="830997"/>
          </a:xfrm>
          <a:prstGeom prst="rect">
            <a:avLst/>
          </a:prstGeom>
        </p:spPr>
        <p:txBody>
          <a:bodyPr wrap="square">
            <a:spAutoFit/>
          </a:bodyPr>
          <a:lstStyle/>
          <a:p>
            <a:pPr algn="ctr">
              <a:buNone/>
            </a:pPr>
            <a:r>
              <a:rPr lang="ru-RU" b="1" dirty="0">
                <a:solidFill>
                  <a:schemeClr val="tx2">
                    <a:lumMod val="75000"/>
                  </a:schemeClr>
                </a:solidFill>
                <a:latin typeface="Bahnschrift Light Condensed" panose="020B0502040204020203" pitchFamily="34" charset="0"/>
              </a:rPr>
              <a:t>ГОСУДАРСТВЕННЫЙ КОМИТЕТ РЕСПУБЛИКИ БАШКОРТОСТАН </a:t>
            </a:r>
            <a:br>
              <a:rPr lang="ru-RU" b="1" dirty="0">
                <a:solidFill>
                  <a:schemeClr val="tx2">
                    <a:lumMod val="75000"/>
                  </a:schemeClr>
                </a:solidFill>
                <a:latin typeface="Bahnschrift Light Condensed" panose="020B0502040204020203" pitchFamily="34" charset="0"/>
              </a:rPr>
            </a:br>
            <a:r>
              <a:rPr lang="ru-RU" b="1" dirty="0">
                <a:solidFill>
                  <a:schemeClr val="tx2">
                    <a:lumMod val="75000"/>
                  </a:schemeClr>
                </a:solidFill>
                <a:latin typeface="Bahnschrift Light Condensed" panose="020B0502040204020203" pitchFamily="34" charset="0"/>
              </a:rPr>
              <a:t>ПО ЖИЛИЩНОМУ И СТРОИТЕЛЬНОМУ НАДЗОРУ</a:t>
            </a:r>
          </a:p>
        </p:txBody>
      </p:sp>
      <p:sp>
        <p:nvSpPr>
          <p:cNvPr id="4" name="Номер слайда 4"/>
          <p:cNvSpPr>
            <a:spLocks noGrp="1"/>
          </p:cNvSpPr>
          <p:nvPr>
            <p:ph type="sldNum" sz="quarter" idx="12"/>
          </p:nvPr>
        </p:nvSpPr>
        <p:spPr>
          <a:xfrm>
            <a:off x="11714211" y="6494378"/>
            <a:ext cx="288891" cy="365210"/>
          </a:xfrm>
        </p:spPr>
        <p:txBody>
          <a:bodyPr vert="horz" lIns="108878" tIns="54439" rIns="108878" bIns="54439" rtlCol="0" anchor="ctr"/>
          <a:lstStyle/>
          <a:p>
            <a:endParaRPr lang="ru-RU" b="1" dirty="0">
              <a:solidFill>
                <a:schemeClr val="tx2">
                  <a:lumMod val="75000"/>
                </a:schemeClr>
              </a:solidFill>
              <a:latin typeface="Bahnschrift Condensed" panose="020B0502040204020203" pitchFamily="34" charset="0"/>
              <a:cs typeface="Arial" pitchFamily="34" charset="0"/>
            </a:endParaRPr>
          </a:p>
          <a:p>
            <a:r>
              <a:rPr lang="ru-RU" b="1" dirty="0">
                <a:solidFill>
                  <a:schemeClr val="tx2">
                    <a:lumMod val="75000"/>
                  </a:schemeClr>
                </a:solidFill>
                <a:latin typeface="Bahnschrift Condensed" panose="020B0502040204020203" pitchFamily="34" charset="0"/>
                <a:cs typeface="Arial" pitchFamily="34" charset="0"/>
              </a:rPr>
              <a:t>9</a:t>
            </a:r>
          </a:p>
          <a:p>
            <a:endParaRPr lang="ru-RU" b="1" dirty="0">
              <a:solidFill>
                <a:schemeClr val="tx2">
                  <a:lumMod val="75000"/>
                </a:schemeClr>
              </a:solidFill>
              <a:latin typeface="Bahnschrift Condensed" panose="020B0502040204020203" pitchFamily="34" charset="0"/>
              <a:cs typeface="Arial" pitchFamily="34" charset="0"/>
            </a:endParaRPr>
          </a:p>
        </p:txBody>
      </p:sp>
      <p:sp>
        <p:nvSpPr>
          <p:cNvPr id="5" name="Прямоугольник 4"/>
          <p:cNvSpPr/>
          <p:nvPr/>
        </p:nvSpPr>
        <p:spPr>
          <a:xfrm>
            <a:off x="1417067" y="1269554"/>
            <a:ext cx="9845773" cy="1015663"/>
          </a:xfrm>
          <a:prstGeom prst="rect">
            <a:avLst/>
          </a:prstGeom>
        </p:spPr>
        <p:txBody>
          <a:bodyPr wrap="square">
            <a:spAutoFit/>
          </a:bodyPr>
          <a:lstStyle/>
          <a:p>
            <a:pPr indent="342900" algn="ctr">
              <a:spcAft>
                <a:spcPts val="0"/>
              </a:spcAft>
            </a:pPr>
            <a:r>
              <a:rPr lang="ru-RU" sz="2000" b="1" dirty="0">
                <a:solidFill>
                  <a:schemeClr val="tx2">
                    <a:lumMod val="75000"/>
                  </a:schemeClr>
                </a:solidFill>
                <a:latin typeface="Bahnschrift Light Condensed" panose="020B0502040204020203" pitchFamily="34" charset="0"/>
                <a:ea typeface="Calibri" panose="020F0502020204030204" pitchFamily="34" charset="0"/>
                <a:cs typeface="Bahnschrift Light Condensed" panose="020B0502040204020203" pitchFamily="34" charset="0"/>
              </a:rPr>
              <a:t>В целях минимизации в последующем финансовой нагрузки на собственников помещений многоквартирных домов необходимо уже сейчас проводить следующую работу:</a:t>
            </a:r>
          </a:p>
        </p:txBody>
      </p:sp>
      <p:sp>
        <p:nvSpPr>
          <p:cNvPr id="6" name="Прямоугольник 5"/>
          <p:cNvSpPr/>
          <p:nvPr/>
        </p:nvSpPr>
        <p:spPr>
          <a:xfrm>
            <a:off x="769854" y="2417208"/>
            <a:ext cx="11233248" cy="2322174"/>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
              <a:tabLst>
                <a:tab pos="540385" algn="l"/>
              </a:tabLst>
            </a:pPr>
            <a:r>
              <a:rPr lang="ru-RU" sz="18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Проводить мероприятия по установлению фактического количества лиц, проживающих в жилых помещениях многоквартирных домов, не оборудованных индивидуальными приборами учета;</a:t>
            </a:r>
          </a:p>
          <a:p>
            <a:pPr marL="342900" lvl="0" indent="-342900" algn="just">
              <a:lnSpc>
                <a:spcPct val="115000"/>
              </a:lnSpc>
              <a:spcAft>
                <a:spcPts val="800"/>
              </a:spcAft>
              <a:buFont typeface="Wingdings" panose="05000000000000000000" pitchFamily="2" charset="2"/>
              <a:buChar char=""/>
              <a:tabLst>
                <a:tab pos="540385" algn="l"/>
              </a:tabLst>
            </a:pPr>
            <a:r>
              <a:rPr lang="ru-RU" sz="18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Обеспечивать своевременную передачу собственниками показаний индивидуальных (квартирных) приборов учета, регулярные обходы работниками управляющих организаций на предмет сверки переданных показаний с фактическими показаниями приборов учета. Одновременно необходимо проверять наличие пломб, в том числе магнитных, исключающих вмешательства в работу приборов учета.</a:t>
            </a:r>
            <a:endParaRPr lang="ru-RU" sz="1400" dirty="0">
              <a:solidFill>
                <a:schemeClr val="tx2">
                  <a:lumMod val="75000"/>
                </a:schemeClr>
              </a:solidFill>
              <a:effectLst/>
              <a:latin typeface="Bahnschrift Light Condensed" panose="020B0502040204020203"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769854" y="4597548"/>
            <a:ext cx="11160382" cy="2062103"/>
          </a:xfrm>
          <a:prstGeom prst="rect">
            <a:avLst/>
          </a:prstGeom>
        </p:spPr>
        <p:txBody>
          <a:bodyPr wrap="square">
            <a:spAutoFit/>
          </a:bodyPr>
          <a:lstStyle/>
          <a:p>
            <a:pPr marL="342900" lvl="0" indent="-342900" algn="just">
              <a:spcAft>
                <a:spcPts val="0"/>
              </a:spcAft>
              <a:buFont typeface="Wingdings" panose="05000000000000000000" pitchFamily="2" charset="2"/>
              <a:buChar char=""/>
              <a:tabLst>
                <a:tab pos="540385" algn="l"/>
              </a:tabLst>
            </a:pPr>
            <a:r>
              <a:rPr lang="ru-RU" sz="18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Проводить профилактические осмотры общедомового имущества на предмет исключения утечек, при осмотре общего имущества (трубопроводов) в квартирах, в которых не установлены квартирные приборы учета, обращать внимание на наличие утечек. </a:t>
            </a:r>
            <a:endParaRPr lang="ru-RU" sz="14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Wingdings" panose="05000000000000000000" pitchFamily="2" charset="2"/>
              <a:buChar char=""/>
              <a:tabLst>
                <a:tab pos="540385" algn="l"/>
              </a:tabLst>
            </a:pPr>
            <a:r>
              <a:rPr lang="ru-RU" sz="18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Проводить мероприятия по оснащению многоквартирных домов автоматизированной информационно-измерительной системой учета, в случае если имеется техническая возможность, для последующего начисления платы за «КР на СОИ» исходя из фактических объемов потребления коммунальных ресурсов</a:t>
            </a:r>
            <a:r>
              <a:rPr lang="ru-RU" sz="2000" dirty="0">
                <a:solidFill>
                  <a:schemeClr val="tx2">
                    <a:lumMod val="75000"/>
                  </a:schemeClr>
                </a:solidFill>
                <a:latin typeface="Bahnschrift Light Condensed" panose="020B0502040204020203" pitchFamily="34" charset="0"/>
                <a:ea typeface="Calibri" panose="020F0502020204030204" pitchFamily="34" charset="0"/>
                <a:cs typeface="Times New Roman" panose="02020603050405020304" pitchFamily="18" charset="0"/>
              </a:rPr>
              <a:t>.</a:t>
            </a:r>
            <a:endParaRPr lang="ru-RU" sz="1600" dirty="0">
              <a:solidFill>
                <a:schemeClr val="tx2">
                  <a:lumMod val="75000"/>
                </a:schemeClr>
              </a:solidFill>
              <a:effectLst/>
              <a:latin typeface="Bahnschrift Light 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6652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Z_1_Президиум Правительство_509_16x9">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Z_1_Оперативка_509_16x9</Template>
  <TotalTime>2099</TotalTime>
  <Words>842</Words>
  <Application>Microsoft Office PowerPoint</Application>
  <PresentationFormat>Произвольный</PresentationFormat>
  <Paragraphs>58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Z_1_Президиум Правительство_509_16x9</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Пестрецов Андрей Анатольевич</dc:creator>
  <cp:lastModifiedBy>1</cp:lastModifiedBy>
  <cp:revision>215</cp:revision>
  <cp:lastPrinted>2022-05-23T12:15:40Z</cp:lastPrinted>
  <dcterms:created xsi:type="dcterms:W3CDTF">2020-09-18T12:06:36Z</dcterms:created>
  <dcterms:modified xsi:type="dcterms:W3CDTF">2022-05-30T07:37:41Z</dcterms:modified>
</cp:coreProperties>
</file>